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Abel" panose="020B0604020202020204" charset="0"/>
      <p:regular r:id="rId21"/>
    </p:embeddedFont>
    <p:embeddedFont>
      <p:font typeface="Fira Sans Extra Condensed Medium" panose="020B0604020202020204" charset="0"/>
      <p:regular r:id="rId22"/>
      <p:bold r:id="rId23"/>
      <p:italic r:id="rId24"/>
      <p:boldItalic r:id="rId25"/>
    </p:embeddedFont>
    <p:embeddedFont>
      <p:font typeface="Oswald Regular" panose="020B0604020202020204" charset="0"/>
      <p:regular r:id="rId26"/>
      <p:bold r:id="rId27"/>
    </p:embeddedFont>
    <p:embeddedFont>
      <p:font typeface="Passion One" panose="020B0604020202020204" charset="0"/>
      <p:regular r:id="rId28"/>
      <p:bold r:id="rId29"/>
    </p:embeddedFont>
    <p:embeddedFont>
      <p:font typeface="Robo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B95EA7-82E9-4DAC-8F35-F01378A16B65}">
  <a:tblStyle styleId="{CBB95EA7-82E9-4DAC-8F35-F01378A16B6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53"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Tzd2Tf9KHvU"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rive.google.com/file/d/17H8HM2rWgaErYmcGHG7iEYoJyIkYTbHj/view?usp=sharing" TargetMode="External"/><Relationship Id="rId5" Type="http://schemas.openxmlformats.org/officeDocument/2006/relationships/hyperlink" Target="https://drive.google.com/file/d/1cYdi5VYoeo2LC93E4cNxf1PDrIKMBRm_/view?usp=sharing" TargetMode="External"/><Relationship Id="rId4" Type="http://schemas.openxmlformats.org/officeDocument/2006/relationships/hyperlink" Target="https://www.theatlantic.com/education/archive/2016/04/why-kids-should-use-their-fingers-in-math-class/478053/"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rive.google.com/file/d/1Ew9pFbkXS1CrZnZ14bYMwOfBWJPoocJx/view?usp=shar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document/d/1ZAgz7pBqJ2xQAlNuLFXT2I9o2RTTgqzHk4QFyDE2p5I/edit?usp=shar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athisfigureoutable.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arissarehder.com/tier-1-math-interventions-for-the-classroom-part-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_2XAwY68tI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ba6db7e32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ba6db7e3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7:00-7:10 for intro</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db9004d0d_3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db9004d0d_3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7:33-7:38 Missy</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Structuring numbers is a new and important topic in early numeracy and relates to children’s facility to combine and partition numbers without using counting-by-ones. </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Instructional Sequence is in the middle</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Early approaches to combining and partitioning in the range of 1 to 10 typically involve using regular and irregular spatial patterns and finger patterns.   (flashing, putting hands on top of their head) . Next moving into 5 and ten frames and bead racks.</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Students who use 5 and ten as reference points are unlikely to rely on long sequences of counting-by-ones when adding and subtracting.  For example 54 is five tens and one five less one,  17 is one ten, one five and 2 more.  Any number is no more than twol from a reference point. </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bdb9004d0d_3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bdb9004d0d_3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7:38-7:45 Chelsee</a:t>
            </a:r>
            <a:endParaRPr b="1"/>
          </a:p>
          <a:p>
            <a:pPr marL="0" lvl="0" indent="0" algn="l" rtl="0">
              <a:spcBef>
                <a:spcPts val="0"/>
              </a:spcBef>
              <a:spcAft>
                <a:spcPts val="0"/>
              </a:spcAft>
              <a:buNone/>
            </a:pPr>
            <a:r>
              <a:rPr lang="es" u="sng">
                <a:solidFill>
                  <a:schemeClr val="hlink"/>
                </a:solidFill>
                <a:hlinkClick r:id="rId3"/>
              </a:rPr>
              <a:t>https://youtu.be/Tzd2Tf9KHvU</a:t>
            </a:r>
            <a:endParaRPr/>
          </a:p>
          <a:p>
            <a:pPr marL="0" lvl="0" indent="0" algn="l" rtl="0">
              <a:spcBef>
                <a:spcPts val="0"/>
              </a:spcBef>
              <a:spcAft>
                <a:spcPts val="0"/>
              </a:spcAft>
              <a:buNone/>
            </a:pPr>
            <a:r>
              <a:rPr lang="es" u="sng">
                <a:solidFill>
                  <a:schemeClr val="hlink"/>
                </a:solidFill>
                <a:hlinkClick r:id="rId4"/>
              </a:rPr>
              <a:t>https://www.theatlantic.com/education/archive/2016/04/why-kids-should-use-their-fingers-in-math-class/478053/</a:t>
            </a:r>
            <a:endParaRPr/>
          </a:p>
          <a:p>
            <a:pPr marL="0" lvl="0" indent="0" algn="l" rtl="0">
              <a:spcBef>
                <a:spcPts val="0"/>
              </a:spcBef>
              <a:spcAft>
                <a:spcPts val="0"/>
              </a:spcAft>
              <a:buNone/>
            </a:pPr>
            <a:r>
              <a:rPr lang="es" u="sng">
                <a:solidFill>
                  <a:schemeClr val="hlink"/>
                </a:solidFill>
                <a:hlinkClick r:id="rId5"/>
              </a:rPr>
              <a:t>https://drive.google.com/file/d/1cYdi5VYoeo2LC93E4cNxf1PDrIKMBRm_/view?usp=sharing</a:t>
            </a:r>
            <a:endParaRPr/>
          </a:p>
          <a:p>
            <a:pPr marL="0" lvl="0" indent="0" algn="l" rtl="0">
              <a:spcBef>
                <a:spcPts val="0"/>
              </a:spcBef>
              <a:spcAft>
                <a:spcPts val="0"/>
              </a:spcAft>
              <a:buNone/>
            </a:pPr>
            <a:r>
              <a:rPr lang="es" u="sng">
                <a:solidFill>
                  <a:schemeClr val="hlink"/>
                </a:solidFill>
                <a:hlinkClick r:id="rId6"/>
              </a:rPr>
              <a:t>https://drive.google.com/file/d/17H8HM2rWgaErYmcGHG7iEYoJyIkYTbHj/view?usp=sharing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db9004d0d_3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bdb9004d0d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7:45-7:50 Sheila</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eb3eed35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beb3eed35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bdb9004d0d_3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bdb9004d0d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7:50-7:55</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ceaf4e263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ceaf4e263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chemeClr val="hlink"/>
                </a:solidFill>
                <a:hlinkClick r:id="rId3"/>
              </a:rPr>
              <a:t>https://drive.google.com/file/d/1Ew9pFbkXS1CrZnZ14bYMwOfBWJPoocJx/view?usp=sharing</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af4e263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ceaf4e26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c9de3a211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c9de3a21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Fluency without Fear</a:t>
            </a:r>
            <a:endParaRPr/>
          </a:p>
          <a:p>
            <a:pPr marL="0" lvl="0" indent="0" algn="l" rtl="0">
              <a:spcBef>
                <a:spcPts val="0"/>
              </a:spcBef>
              <a:spcAft>
                <a:spcPts val="0"/>
              </a:spcAft>
              <a:buNone/>
            </a:pPr>
            <a:endParaRPr/>
          </a:p>
          <a:p>
            <a:pPr marL="0" lvl="0" indent="0" algn="l" rtl="0">
              <a:spcBef>
                <a:spcPts val="0"/>
              </a:spcBef>
              <a:spcAft>
                <a:spcPts val="0"/>
              </a:spcAft>
              <a:buNone/>
            </a:pPr>
            <a:r>
              <a:rPr lang="es"/>
              <a:t>They resort to skip counting, but that only takes them so far.  Then they rely on counting by ones.</a:t>
            </a:r>
            <a:endParaRPr/>
          </a:p>
          <a:p>
            <a:pPr marL="0" lvl="0" indent="0" algn="l" rtl="0">
              <a:spcBef>
                <a:spcPts val="0"/>
              </a:spcBef>
              <a:spcAft>
                <a:spcPts val="0"/>
              </a:spcAft>
              <a:buNone/>
            </a:pPr>
            <a:endParaRPr/>
          </a:p>
          <a:p>
            <a:pPr marL="0" lvl="0" indent="0" algn="l" rtl="0">
              <a:spcBef>
                <a:spcPts val="0"/>
              </a:spcBef>
              <a:spcAft>
                <a:spcPts val="0"/>
              </a:spcAft>
              <a:buNone/>
            </a:pPr>
            <a:r>
              <a:rPr lang="es" b="1"/>
              <a:t>755:7:57 Missy</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ec2c85603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cec2c8560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7:57-8:00 Chelsee</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bdb9004d0d_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bdb9004d0d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Sara </a:t>
            </a:r>
            <a:r>
              <a:rPr lang="es"/>
              <a:t>Housekeeping: how to ask questions-Q and A button, unable to unmute and put camera on, follow up email with resources and video link, SCECHs-be sure to put in your first and last name and PIC number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9ae4ff0dd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9ae4ff0dd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Sara</a:t>
            </a:r>
            <a:endParaRPr b="1"/>
          </a:p>
          <a:p>
            <a:pPr marL="0" lvl="0" indent="0" algn="l" rtl="0">
              <a:spcBef>
                <a:spcPts val="0"/>
              </a:spcBef>
              <a:spcAft>
                <a:spcPts val="0"/>
              </a:spcAft>
              <a:buNone/>
            </a:pPr>
            <a:r>
              <a:rPr lang="es"/>
              <a:t>We are ending an unprecedented year, during which we have all worked harder than ever before. This includes not only educators, but students and parents.  While we know students are “behind” in math, it is unrealistic to think we can catch them up during this final stretch.  Instead, let’s help students develop a strong number sense so that they can go into the next year with a better sense of number.</a:t>
            </a:r>
            <a:endParaRPr/>
          </a:p>
          <a:p>
            <a:pPr marL="0" lvl="0" indent="0" algn="l" rtl="0">
              <a:spcBef>
                <a:spcPts val="0"/>
              </a:spcBef>
              <a:spcAft>
                <a:spcPts val="0"/>
              </a:spcAft>
              <a:buNone/>
            </a:pPr>
            <a:r>
              <a:rPr lang="es">
                <a:solidFill>
                  <a:srgbClr val="FF0000"/>
                </a:solidFill>
              </a:rPr>
              <a:t>We will not be able to cover this topic completely. After tonight please send follow up questions and resources needs to us and host another night on May 10th.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c5529e57b2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c5529e57b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7:10-7:15 Chelsee</a:t>
            </a:r>
            <a:endParaRPr b="1"/>
          </a:p>
          <a:p>
            <a:pPr marL="0" lvl="0" indent="0" algn="l" rtl="0">
              <a:spcBef>
                <a:spcPts val="0"/>
              </a:spcBef>
              <a:spcAft>
                <a:spcPts val="0"/>
              </a:spcAft>
              <a:buNone/>
            </a:pPr>
            <a:r>
              <a:rPr lang="es" u="sng">
                <a:solidFill>
                  <a:schemeClr val="hlink"/>
                </a:solidFill>
                <a:hlinkClick r:id="rId3"/>
              </a:rPr>
              <a:t>Number Sense</a:t>
            </a:r>
            <a:r>
              <a:rPr lang="es"/>
              <a:t>- mention this document</a:t>
            </a:r>
            <a:endParaRPr/>
          </a:p>
          <a:p>
            <a:pPr marL="0" lvl="0" indent="0" algn="l" rtl="0">
              <a:spcBef>
                <a:spcPts val="0"/>
              </a:spcBef>
              <a:spcAft>
                <a:spcPts val="0"/>
              </a:spcAft>
              <a:buNone/>
            </a:pPr>
            <a:endParaRPr/>
          </a:p>
          <a:p>
            <a:pPr marL="0" lvl="0" indent="0" algn="l" rtl="0">
              <a:spcBef>
                <a:spcPts val="0"/>
              </a:spcBef>
              <a:spcAft>
                <a:spcPts val="0"/>
              </a:spcAft>
              <a:buNone/>
            </a:pPr>
            <a:r>
              <a:rPr lang="es"/>
              <a:t>A couple of interesting quotes I recently heard that relates to this.  (From Pam Harris of course)</a:t>
            </a:r>
            <a:endParaRPr/>
          </a:p>
          <a:p>
            <a:pPr marL="0" lvl="0" indent="0" algn="l" rtl="0">
              <a:spcBef>
                <a:spcPts val="0"/>
              </a:spcBef>
              <a:spcAft>
                <a:spcPts val="0"/>
              </a:spcAft>
              <a:buNone/>
            </a:pPr>
            <a:r>
              <a:rPr lang="es"/>
              <a:t>“Mental Math isn’t math you do in your head, it’s math you do with your head.”</a:t>
            </a:r>
            <a:endParaRPr/>
          </a:p>
          <a:p>
            <a:pPr marL="0" lvl="0" indent="0" algn="l" rtl="0">
              <a:spcBef>
                <a:spcPts val="0"/>
              </a:spcBef>
              <a:spcAft>
                <a:spcPts val="0"/>
              </a:spcAft>
              <a:buNone/>
            </a:pPr>
            <a:r>
              <a:rPr lang="es"/>
              <a:t>“Flexibility empowers students to do other things with math much more efficiently.”</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db9004d0d_3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bdb9004d0d_3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7:15-7:20 Sheila</a:t>
            </a:r>
            <a:endParaRPr b="1"/>
          </a:p>
          <a:p>
            <a:pPr marL="0" lvl="0" indent="0" algn="l" rtl="0">
              <a:spcBef>
                <a:spcPts val="0"/>
              </a:spcBef>
              <a:spcAft>
                <a:spcPts val="0"/>
              </a:spcAft>
              <a:buNone/>
            </a:pPr>
            <a:r>
              <a:rPr lang="es"/>
              <a:t>Fluency with facts and skillful computation is the result of having number sense.</a:t>
            </a:r>
            <a:endParaRPr/>
          </a:p>
          <a:p>
            <a:pPr marL="0" lvl="0" indent="0" algn="l" rtl="0">
              <a:spcBef>
                <a:spcPts val="0"/>
              </a:spcBef>
              <a:spcAft>
                <a:spcPts val="0"/>
              </a:spcAft>
              <a:buNone/>
            </a:pPr>
            <a:endParaRPr/>
          </a:p>
          <a:p>
            <a:pPr marL="0" lvl="0" indent="0" algn="l" rtl="0">
              <a:spcBef>
                <a:spcPts val="0"/>
              </a:spcBef>
              <a:spcAft>
                <a:spcPts val="0"/>
              </a:spcAft>
              <a:buNone/>
            </a:pPr>
            <a:r>
              <a:rPr lang="es"/>
              <a:t>Memorization is just recall without meaning.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5529e57b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c5529e57b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chemeClr val="hlink"/>
                </a:solidFill>
                <a:hlinkClick r:id="rId3"/>
              </a:rPr>
              <a:t>https://www.mathisfigureoutable.com/</a:t>
            </a:r>
            <a:endParaRPr/>
          </a:p>
          <a:p>
            <a:pPr marL="0" lvl="0" indent="0" algn="l" rtl="0">
              <a:spcBef>
                <a:spcPts val="0"/>
              </a:spcBef>
              <a:spcAft>
                <a:spcPts val="0"/>
              </a:spcAft>
              <a:buNone/>
            </a:pPr>
            <a:endParaRPr b="1"/>
          </a:p>
          <a:p>
            <a:pPr marL="0" lvl="0" indent="0" algn="l" rtl="0">
              <a:spcBef>
                <a:spcPts val="0"/>
              </a:spcBef>
              <a:spcAft>
                <a:spcPts val="0"/>
              </a:spcAft>
              <a:buNone/>
            </a:pPr>
            <a:r>
              <a:rPr lang="es" b="1"/>
              <a:t>Sheila</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b9004d0d_3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b9004d0d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7:20-7:28</a:t>
            </a:r>
            <a:endParaRPr b="1"/>
          </a:p>
          <a:p>
            <a:pPr marL="0" lvl="0" indent="0" algn="l" rtl="0">
              <a:spcBef>
                <a:spcPts val="0"/>
              </a:spcBef>
              <a:spcAft>
                <a:spcPts val="0"/>
              </a:spcAft>
              <a:buNone/>
            </a:pPr>
            <a:r>
              <a:rPr lang="es" b="1"/>
              <a:t>Quick Images- Missy</a:t>
            </a:r>
            <a:endParaRPr b="1"/>
          </a:p>
          <a:p>
            <a:pPr marL="0" lvl="0" indent="0" algn="l" rtl="0">
              <a:spcBef>
                <a:spcPts val="0"/>
              </a:spcBef>
              <a:spcAft>
                <a:spcPts val="0"/>
              </a:spcAft>
              <a:buNone/>
            </a:pPr>
            <a:r>
              <a:rPr lang="es" b="1"/>
              <a:t>Counting-Sara</a:t>
            </a:r>
            <a:endParaRPr b="1"/>
          </a:p>
          <a:p>
            <a:pPr marL="0" lvl="0" indent="0" algn="l" rtl="0">
              <a:spcBef>
                <a:spcPts val="0"/>
              </a:spcBef>
              <a:spcAft>
                <a:spcPts val="0"/>
              </a:spcAft>
              <a:buNone/>
            </a:pPr>
            <a:r>
              <a:rPr lang="es" b="1"/>
              <a:t>Number Talks- Kassie</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We are going to take a look at three classroom routines that support number sense.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ed396eb8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ed396eb8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Discuss difference between Regular/Irregular Dot images, finger patterns</a:t>
            </a:r>
            <a:endParaRPr/>
          </a:p>
          <a:p>
            <a:pPr marL="0" lvl="0" indent="0" algn="l" rtl="0">
              <a:spcBef>
                <a:spcPts val="0"/>
              </a:spcBef>
              <a:spcAft>
                <a:spcPts val="0"/>
              </a:spcAft>
              <a:buNone/>
            </a:pPr>
            <a:r>
              <a:rPr lang="es"/>
              <a:t>FNWS/BNWS </a:t>
            </a:r>
            <a:endParaRPr/>
          </a:p>
          <a:p>
            <a:pPr marL="0" lvl="0" indent="0" algn="l" rtl="0">
              <a:spcBef>
                <a:spcPts val="0"/>
              </a:spcBef>
              <a:spcAft>
                <a:spcPts val="0"/>
              </a:spcAft>
              <a:buNone/>
            </a:pPr>
            <a:r>
              <a:rPr lang="es"/>
              <a:t>Addition and Subtraction Strategies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bdb9004d0d_3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bdb9004d0d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7:28-7:33 Sara</a:t>
            </a:r>
            <a:endParaRPr b="1"/>
          </a:p>
          <a:p>
            <a:pPr marL="0" lvl="0" indent="0" algn="l" rtl="0">
              <a:spcBef>
                <a:spcPts val="0"/>
              </a:spcBef>
              <a:spcAft>
                <a:spcPts val="0"/>
              </a:spcAft>
              <a:buNone/>
            </a:pPr>
            <a:endParaRPr b="1"/>
          </a:p>
          <a:p>
            <a:pPr marL="0" lvl="0" indent="0" algn="l" rtl="0">
              <a:spcBef>
                <a:spcPts val="0"/>
              </a:spcBef>
              <a:spcAft>
                <a:spcPts val="0"/>
              </a:spcAft>
              <a:buNone/>
            </a:pPr>
            <a:r>
              <a:rPr lang="es" b="1" u="sng">
                <a:solidFill>
                  <a:schemeClr val="hlink"/>
                </a:solidFill>
                <a:hlinkClick r:id="rId3"/>
              </a:rPr>
              <a:t>https://marissarehder.com/tier-1-math-interventions-for-the-classroom-part-1/</a:t>
            </a:r>
            <a:endParaRPr b="1"/>
          </a:p>
          <a:p>
            <a:pPr marL="0" lvl="0" indent="0" algn="l" rtl="0">
              <a:spcBef>
                <a:spcPts val="0"/>
              </a:spcBef>
              <a:spcAft>
                <a:spcPts val="0"/>
              </a:spcAft>
              <a:buNone/>
            </a:pPr>
            <a:endParaRPr b="1"/>
          </a:p>
          <a:p>
            <a:pPr marL="0" lvl="0" indent="0" algn="l" rtl="0">
              <a:spcBef>
                <a:spcPts val="0"/>
              </a:spcBef>
              <a:spcAft>
                <a:spcPts val="0"/>
              </a:spcAft>
              <a:buNone/>
            </a:pPr>
            <a:r>
              <a:rPr lang="es" b="1" u="sng">
                <a:solidFill>
                  <a:schemeClr val="hlink"/>
                </a:solidFill>
                <a:hlinkClick r:id="rId4"/>
              </a:rPr>
              <a:t>https://www.youtube.com/watch?v=_2XAwY68tIE</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Counting Routines should be an everyday part of your math core.  We typically recommend 10ish minutes of counting routines each day.  These can be forward or backward numbers-always work counting backwards even if Common Core doesn’t say you have too.  We don’t recommend working on both one the same day as students could become confused.  Also, you should choose numbers that are different starting points.  </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
  <p:cSld name="TITLE_2">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5186712" y="2164600"/>
            <a:ext cx="28104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rgbClr val="5B72B7"/>
                </a:solidFill>
              </a:defRPr>
            </a:lvl1pPr>
            <a:lvl2pPr lvl="1" algn="r" rtl="0">
              <a:lnSpc>
                <a:spcPct val="100000"/>
              </a:lnSpc>
              <a:spcBef>
                <a:spcPts val="1600"/>
              </a:spcBef>
              <a:spcAft>
                <a:spcPts val="0"/>
              </a:spcAft>
              <a:buNone/>
              <a:defRPr sz="1800">
                <a:solidFill>
                  <a:srgbClr val="5B72B7"/>
                </a:solidFill>
              </a:defRPr>
            </a:lvl2pPr>
            <a:lvl3pPr lvl="2" algn="r" rtl="0">
              <a:lnSpc>
                <a:spcPct val="100000"/>
              </a:lnSpc>
              <a:spcBef>
                <a:spcPts val="1600"/>
              </a:spcBef>
              <a:spcAft>
                <a:spcPts val="0"/>
              </a:spcAft>
              <a:buNone/>
              <a:defRPr sz="1800">
                <a:solidFill>
                  <a:srgbClr val="5B72B7"/>
                </a:solidFill>
              </a:defRPr>
            </a:lvl3pPr>
            <a:lvl4pPr lvl="3" algn="r" rtl="0">
              <a:lnSpc>
                <a:spcPct val="100000"/>
              </a:lnSpc>
              <a:spcBef>
                <a:spcPts val="1600"/>
              </a:spcBef>
              <a:spcAft>
                <a:spcPts val="0"/>
              </a:spcAft>
              <a:buNone/>
              <a:defRPr sz="1800">
                <a:solidFill>
                  <a:srgbClr val="5B72B7"/>
                </a:solidFill>
              </a:defRPr>
            </a:lvl4pPr>
            <a:lvl5pPr lvl="4" algn="r" rtl="0">
              <a:lnSpc>
                <a:spcPct val="100000"/>
              </a:lnSpc>
              <a:spcBef>
                <a:spcPts val="1600"/>
              </a:spcBef>
              <a:spcAft>
                <a:spcPts val="0"/>
              </a:spcAft>
              <a:buNone/>
              <a:defRPr sz="1800">
                <a:solidFill>
                  <a:srgbClr val="5B72B7"/>
                </a:solidFill>
              </a:defRPr>
            </a:lvl5pPr>
            <a:lvl6pPr lvl="5" algn="r" rtl="0">
              <a:lnSpc>
                <a:spcPct val="100000"/>
              </a:lnSpc>
              <a:spcBef>
                <a:spcPts val="1600"/>
              </a:spcBef>
              <a:spcAft>
                <a:spcPts val="0"/>
              </a:spcAft>
              <a:buNone/>
              <a:defRPr sz="1800">
                <a:solidFill>
                  <a:srgbClr val="5B72B7"/>
                </a:solidFill>
              </a:defRPr>
            </a:lvl6pPr>
            <a:lvl7pPr lvl="6" algn="r" rtl="0">
              <a:lnSpc>
                <a:spcPct val="100000"/>
              </a:lnSpc>
              <a:spcBef>
                <a:spcPts val="1600"/>
              </a:spcBef>
              <a:spcAft>
                <a:spcPts val="0"/>
              </a:spcAft>
              <a:buNone/>
              <a:defRPr sz="1800">
                <a:solidFill>
                  <a:srgbClr val="5B72B7"/>
                </a:solidFill>
              </a:defRPr>
            </a:lvl7pPr>
            <a:lvl8pPr lvl="7" algn="r" rtl="0">
              <a:lnSpc>
                <a:spcPct val="100000"/>
              </a:lnSpc>
              <a:spcBef>
                <a:spcPts val="1600"/>
              </a:spcBef>
              <a:spcAft>
                <a:spcPts val="0"/>
              </a:spcAft>
              <a:buNone/>
              <a:defRPr sz="1800">
                <a:solidFill>
                  <a:srgbClr val="5B72B7"/>
                </a:solidFill>
              </a:defRPr>
            </a:lvl8pPr>
            <a:lvl9pPr lvl="8" algn="r" rtl="0">
              <a:lnSpc>
                <a:spcPct val="100000"/>
              </a:lnSpc>
              <a:spcBef>
                <a:spcPts val="1600"/>
              </a:spcBef>
              <a:spcAft>
                <a:spcPts val="1600"/>
              </a:spcAft>
              <a:buNone/>
              <a:defRPr sz="1800">
                <a:solidFill>
                  <a:srgbClr val="5B72B7"/>
                </a:solidFill>
              </a:defRPr>
            </a:lvl9pPr>
          </a:lstStyle>
          <a:p>
            <a:endParaRPr/>
          </a:p>
        </p:txBody>
      </p:sp>
      <p:sp>
        <p:nvSpPr>
          <p:cNvPr id="10" name="Google Shape;10;p2"/>
          <p:cNvSpPr txBox="1">
            <a:spLocks noGrp="1"/>
          </p:cNvSpPr>
          <p:nvPr>
            <p:ph type="ctrTitle"/>
          </p:nvPr>
        </p:nvSpPr>
        <p:spPr>
          <a:xfrm>
            <a:off x="1173440" y="154175"/>
            <a:ext cx="6823500" cy="2052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5B72B7"/>
              </a:buClr>
              <a:buSzPts val="6000"/>
              <a:buFont typeface="Passion One"/>
              <a:buNone/>
              <a:defRPr sz="6000">
                <a:solidFill>
                  <a:srgbClr val="5B72B7"/>
                </a:solidFill>
                <a:latin typeface="Passion One"/>
                <a:ea typeface="Passion One"/>
                <a:cs typeface="Passion One"/>
                <a:sym typeface="Passion One"/>
              </a:defRPr>
            </a:lvl1pPr>
            <a:lvl2pPr lvl="1" algn="r" rtl="0">
              <a:spcBef>
                <a:spcPts val="0"/>
              </a:spcBef>
              <a:spcAft>
                <a:spcPts val="0"/>
              </a:spcAft>
              <a:buClr>
                <a:srgbClr val="5B72B7"/>
              </a:buClr>
              <a:buSzPts val="6000"/>
              <a:buFont typeface="Oswald Regular"/>
              <a:buNone/>
              <a:defRPr sz="6000">
                <a:solidFill>
                  <a:srgbClr val="5B72B7"/>
                </a:solidFill>
                <a:latin typeface="Oswald Regular"/>
                <a:ea typeface="Oswald Regular"/>
                <a:cs typeface="Oswald Regular"/>
                <a:sym typeface="Oswald Regular"/>
              </a:defRPr>
            </a:lvl2pPr>
            <a:lvl3pPr lvl="2" algn="r" rtl="0">
              <a:spcBef>
                <a:spcPts val="0"/>
              </a:spcBef>
              <a:spcAft>
                <a:spcPts val="0"/>
              </a:spcAft>
              <a:buClr>
                <a:srgbClr val="5B72B7"/>
              </a:buClr>
              <a:buSzPts val="6000"/>
              <a:buFont typeface="Oswald Regular"/>
              <a:buNone/>
              <a:defRPr sz="6000">
                <a:solidFill>
                  <a:srgbClr val="5B72B7"/>
                </a:solidFill>
                <a:latin typeface="Oswald Regular"/>
                <a:ea typeface="Oswald Regular"/>
                <a:cs typeface="Oswald Regular"/>
                <a:sym typeface="Oswald Regular"/>
              </a:defRPr>
            </a:lvl3pPr>
            <a:lvl4pPr lvl="3" algn="r" rtl="0">
              <a:spcBef>
                <a:spcPts val="0"/>
              </a:spcBef>
              <a:spcAft>
                <a:spcPts val="0"/>
              </a:spcAft>
              <a:buClr>
                <a:srgbClr val="5B72B7"/>
              </a:buClr>
              <a:buSzPts val="6000"/>
              <a:buFont typeface="Oswald Regular"/>
              <a:buNone/>
              <a:defRPr sz="6000">
                <a:solidFill>
                  <a:srgbClr val="5B72B7"/>
                </a:solidFill>
                <a:latin typeface="Oswald Regular"/>
                <a:ea typeface="Oswald Regular"/>
                <a:cs typeface="Oswald Regular"/>
                <a:sym typeface="Oswald Regular"/>
              </a:defRPr>
            </a:lvl4pPr>
            <a:lvl5pPr lvl="4" algn="r" rtl="0">
              <a:spcBef>
                <a:spcPts val="0"/>
              </a:spcBef>
              <a:spcAft>
                <a:spcPts val="0"/>
              </a:spcAft>
              <a:buClr>
                <a:srgbClr val="5B72B7"/>
              </a:buClr>
              <a:buSzPts val="6000"/>
              <a:buFont typeface="Oswald Regular"/>
              <a:buNone/>
              <a:defRPr sz="6000">
                <a:solidFill>
                  <a:srgbClr val="5B72B7"/>
                </a:solidFill>
                <a:latin typeface="Oswald Regular"/>
                <a:ea typeface="Oswald Regular"/>
                <a:cs typeface="Oswald Regular"/>
                <a:sym typeface="Oswald Regular"/>
              </a:defRPr>
            </a:lvl5pPr>
            <a:lvl6pPr lvl="5" algn="r" rtl="0">
              <a:spcBef>
                <a:spcPts val="0"/>
              </a:spcBef>
              <a:spcAft>
                <a:spcPts val="0"/>
              </a:spcAft>
              <a:buClr>
                <a:srgbClr val="5B72B7"/>
              </a:buClr>
              <a:buSzPts val="6000"/>
              <a:buFont typeface="Oswald Regular"/>
              <a:buNone/>
              <a:defRPr sz="6000">
                <a:solidFill>
                  <a:srgbClr val="5B72B7"/>
                </a:solidFill>
                <a:latin typeface="Oswald Regular"/>
                <a:ea typeface="Oswald Regular"/>
                <a:cs typeface="Oswald Regular"/>
                <a:sym typeface="Oswald Regular"/>
              </a:defRPr>
            </a:lvl6pPr>
            <a:lvl7pPr lvl="6" algn="r" rtl="0">
              <a:spcBef>
                <a:spcPts val="0"/>
              </a:spcBef>
              <a:spcAft>
                <a:spcPts val="0"/>
              </a:spcAft>
              <a:buClr>
                <a:srgbClr val="5B72B7"/>
              </a:buClr>
              <a:buSzPts val="6000"/>
              <a:buFont typeface="Oswald Regular"/>
              <a:buNone/>
              <a:defRPr sz="6000">
                <a:solidFill>
                  <a:srgbClr val="5B72B7"/>
                </a:solidFill>
                <a:latin typeface="Oswald Regular"/>
                <a:ea typeface="Oswald Regular"/>
                <a:cs typeface="Oswald Regular"/>
                <a:sym typeface="Oswald Regular"/>
              </a:defRPr>
            </a:lvl7pPr>
            <a:lvl8pPr lvl="7" algn="r" rtl="0">
              <a:spcBef>
                <a:spcPts val="0"/>
              </a:spcBef>
              <a:spcAft>
                <a:spcPts val="0"/>
              </a:spcAft>
              <a:buClr>
                <a:srgbClr val="5B72B7"/>
              </a:buClr>
              <a:buSzPts val="6000"/>
              <a:buFont typeface="Oswald Regular"/>
              <a:buNone/>
              <a:defRPr sz="6000">
                <a:solidFill>
                  <a:srgbClr val="5B72B7"/>
                </a:solidFill>
                <a:latin typeface="Oswald Regular"/>
                <a:ea typeface="Oswald Regular"/>
                <a:cs typeface="Oswald Regular"/>
                <a:sym typeface="Oswald Regular"/>
              </a:defRPr>
            </a:lvl8pPr>
            <a:lvl9pPr lvl="8" algn="r" rtl="0">
              <a:spcBef>
                <a:spcPts val="0"/>
              </a:spcBef>
              <a:spcAft>
                <a:spcPts val="0"/>
              </a:spcAft>
              <a:buClr>
                <a:srgbClr val="5B72B7"/>
              </a:buClr>
              <a:buSzPts val="6000"/>
              <a:buFont typeface="Oswald Regular"/>
              <a:buNone/>
              <a:defRPr sz="6000">
                <a:solidFill>
                  <a:srgbClr val="5B72B7"/>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3">
  <p:cSld name="TITLE_1_1_1_2_1_1_1_1">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1"/>
          <p:cNvSpPr/>
          <p:nvPr/>
        </p:nvSpPr>
        <p:spPr>
          <a:xfrm>
            <a:off x="1957050" y="3455125"/>
            <a:ext cx="5229900" cy="1056000"/>
          </a:xfrm>
          <a:prstGeom prst="rect">
            <a:avLst/>
          </a:prstGeom>
          <a:solidFill>
            <a:srgbClr val="5B7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subTitle" idx="1"/>
          </p:nvPr>
        </p:nvSpPr>
        <p:spPr>
          <a:xfrm>
            <a:off x="2189400" y="3800650"/>
            <a:ext cx="4765200" cy="36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9E9D9"/>
              </a:buClr>
              <a:buSzPts val="1200"/>
              <a:buNone/>
              <a:defRPr sz="1200">
                <a:solidFill>
                  <a:srgbClr val="F9E9D9"/>
                </a:solidFill>
              </a:defRPr>
            </a:lvl1pPr>
            <a:lvl2pPr lvl="1" algn="ctr" rtl="0">
              <a:lnSpc>
                <a:spcPct val="100000"/>
              </a:lnSpc>
              <a:spcBef>
                <a:spcPts val="0"/>
              </a:spcBef>
              <a:spcAft>
                <a:spcPts val="0"/>
              </a:spcAft>
              <a:buClr>
                <a:srgbClr val="F9E9D9"/>
              </a:buClr>
              <a:buSzPts val="1200"/>
              <a:buNone/>
              <a:defRPr sz="1200">
                <a:solidFill>
                  <a:srgbClr val="F9E9D9"/>
                </a:solidFill>
              </a:defRPr>
            </a:lvl2pPr>
            <a:lvl3pPr lvl="2" algn="ctr" rtl="0">
              <a:lnSpc>
                <a:spcPct val="100000"/>
              </a:lnSpc>
              <a:spcBef>
                <a:spcPts val="0"/>
              </a:spcBef>
              <a:spcAft>
                <a:spcPts val="0"/>
              </a:spcAft>
              <a:buClr>
                <a:srgbClr val="F9E9D9"/>
              </a:buClr>
              <a:buSzPts val="1200"/>
              <a:buNone/>
              <a:defRPr sz="1200">
                <a:solidFill>
                  <a:srgbClr val="F9E9D9"/>
                </a:solidFill>
              </a:defRPr>
            </a:lvl3pPr>
            <a:lvl4pPr lvl="3" algn="ctr" rtl="0">
              <a:lnSpc>
                <a:spcPct val="100000"/>
              </a:lnSpc>
              <a:spcBef>
                <a:spcPts val="0"/>
              </a:spcBef>
              <a:spcAft>
                <a:spcPts val="0"/>
              </a:spcAft>
              <a:buClr>
                <a:srgbClr val="F9E9D9"/>
              </a:buClr>
              <a:buSzPts val="1200"/>
              <a:buNone/>
              <a:defRPr sz="1200">
                <a:solidFill>
                  <a:srgbClr val="F9E9D9"/>
                </a:solidFill>
              </a:defRPr>
            </a:lvl4pPr>
            <a:lvl5pPr lvl="4" algn="ctr" rtl="0">
              <a:lnSpc>
                <a:spcPct val="100000"/>
              </a:lnSpc>
              <a:spcBef>
                <a:spcPts val="0"/>
              </a:spcBef>
              <a:spcAft>
                <a:spcPts val="0"/>
              </a:spcAft>
              <a:buClr>
                <a:srgbClr val="F9E9D9"/>
              </a:buClr>
              <a:buSzPts val="1200"/>
              <a:buNone/>
              <a:defRPr sz="1200">
                <a:solidFill>
                  <a:srgbClr val="F9E9D9"/>
                </a:solidFill>
              </a:defRPr>
            </a:lvl5pPr>
            <a:lvl6pPr lvl="5" algn="ctr" rtl="0">
              <a:lnSpc>
                <a:spcPct val="100000"/>
              </a:lnSpc>
              <a:spcBef>
                <a:spcPts val="0"/>
              </a:spcBef>
              <a:spcAft>
                <a:spcPts val="0"/>
              </a:spcAft>
              <a:buClr>
                <a:srgbClr val="F9E9D9"/>
              </a:buClr>
              <a:buSzPts val="1200"/>
              <a:buNone/>
              <a:defRPr sz="1200">
                <a:solidFill>
                  <a:srgbClr val="F9E9D9"/>
                </a:solidFill>
              </a:defRPr>
            </a:lvl6pPr>
            <a:lvl7pPr lvl="6" algn="ctr" rtl="0">
              <a:lnSpc>
                <a:spcPct val="100000"/>
              </a:lnSpc>
              <a:spcBef>
                <a:spcPts val="0"/>
              </a:spcBef>
              <a:spcAft>
                <a:spcPts val="0"/>
              </a:spcAft>
              <a:buClr>
                <a:srgbClr val="F9E9D9"/>
              </a:buClr>
              <a:buSzPts val="1200"/>
              <a:buNone/>
              <a:defRPr sz="1200">
                <a:solidFill>
                  <a:srgbClr val="F9E9D9"/>
                </a:solidFill>
              </a:defRPr>
            </a:lvl7pPr>
            <a:lvl8pPr lvl="7" algn="ctr" rtl="0">
              <a:lnSpc>
                <a:spcPct val="100000"/>
              </a:lnSpc>
              <a:spcBef>
                <a:spcPts val="0"/>
              </a:spcBef>
              <a:spcAft>
                <a:spcPts val="0"/>
              </a:spcAft>
              <a:buClr>
                <a:srgbClr val="F9E9D9"/>
              </a:buClr>
              <a:buSzPts val="1200"/>
              <a:buNone/>
              <a:defRPr sz="1200">
                <a:solidFill>
                  <a:srgbClr val="F9E9D9"/>
                </a:solidFill>
              </a:defRPr>
            </a:lvl8pPr>
            <a:lvl9pPr lvl="8" algn="ctr" rtl="0">
              <a:lnSpc>
                <a:spcPct val="100000"/>
              </a:lnSpc>
              <a:spcBef>
                <a:spcPts val="0"/>
              </a:spcBef>
              <a:spcAft>
                <a:spcPts val="0"/>
              </a:spcAft>
              <a:buClr>
                <a:srgbClr val="F9E9D9"/>
              </a:buClr>
              <a:buSzPts val="1200"/>
              <a:buNone/>
              <a:defRPr sz="1200">
                <a:solidFill>
                  <a:srgbClr val="F9E9D9"/>
                </a:solidFill>
              </a:defRPr>
            </a:lvl9pPr>
          </a:lstStyle>
          <a:p>
            <a:endParaRPr/>
          </a:p>
        </p:txBody>
      </p:sp>
      <p:sp>
        <p:nvSpPr>
          <p:cNvPr id="55" name="Google Shape;55;p11"/>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5B72B7"/>
              </a:buClr>
              <a:buSzPts val="2400"/>
              <a:buNone/>
              <a:defRPr sz="2400">
                <a:solidFill>
                  <a:srgbClr val="5B72B7"/>
                </a:solidFill>
              </a:defRPr>
            </a:lvl1pPr>
            <a:lvl2pPr lvl="1" algn="ctr" rtl="0">
              <a:spcBef>
                <a:spcPts val="0"/>
              </a:spcBef>
              <a:spcAft>
                <a:spcPts val="0"/>
              </a:spcAft>
              <a:buClr>
                <a:srgbClr val="5B72B7"/>
              </a:buClr>
              <a:buSzPts val="1800"/>
              <a:buNone/>
              <a:defRPr sz="1800">
                <a:solidFill>
                  <a:srgbClr val="5B72B7"/>
                </a:solidFill>
              </a:defRPr>
            </a:lvl2pPr>
            <a:lvl3pPr lvl="2" algn="ctr" rtl="0">
              <a:spcBef>
                <a:spcPts val="0"/>
              </a:spcBef>
              <a:spcAft>
                <a:spcPts val="0"/>
              </a:spcAft>
              <a:buClr>
                <a:srgbClr val="5B72B7"/>
              </a:buClr>
              <a:buSzPts val="1800"/>
              <a:buNone/>
              <a:defRPr sz="1800">
                <a:solidFill>
                  <a:srgbClr val="5B72B7"/>
                </a:solidFill>
              </a:defRPr>
            </a:lvl3pPr>
            <a:lvl4pPr lvl="3" algn="ctr" rtl="0">
              <a:spcBef>
                <a:spcPts val="0"/>
              </a:spcBef>
              <a:spcAft>
                <a:spcPts val="0"/>
              </a:spcAft>
              <a:buClr>
                <a:srgbClr val="5B72B7"/>
              </a:buClr>
              <a:buSzPts val="1800"/>
              <a:buNone/>
              <a:defRPr sz="1800">
                <a:solidFill>
                  <a:srgbClr val="5B72B7"/>
                </a:solidFill>
              </a:defRPr>
            </a:lvl4pPr>
            <a:lvl5pPr lvl="4" algn="ctr" rtl="0">
              <a:spcBef>
                <a:spcPts val="0"/>
              </a:spcBef>
              <a:spcAft>
                <a:spcPts val="0"/>
              </a:spcAft>
              <a:buClr>
                <a:srgbClr val="5B72B7"/>
              </a:buClr>
              <a:buSzPts val="1800"/>
              <a:buNone/>
              <a:defRPr sz="1800">
                <a:solidFill>
                  <a:srgbClr val="5B72B7"/>
                </a:solidFill>
              </a:defRPr>
            </a:lvl5pPr>
            <a:lvl6pPr lvl="5" algn="ctr" rtl="0">
              <a:spcBef>
                <a:spcPts val="0"/>
              </a:spcBef>
              <a:spcAft>
                <a:spcPts val="0"/>
              </a:spcAft>
              <a:buClr>
                <a:srgbClr val="5B72B7"/>
              </a:buClr>
              <a:buSzPts val="1800"/>
              <a:buNone/>
              <a:defRPr sz="1800">
                <a:solidFill>
                  <a:srgbClr val="5B72B7"/>
                </a:solidFill>
              </a:defRPr>
            </a:lvl6pPr>
            <a:lvl7pPr lvl="6" algn="ctr" rtl="0">
              <a:spcBef>
                <a:spcPts val="0"/>
              </a:spcBef>
              <a:spcAft>
                <a:spcPts val="0"/>
              </a:spcAft>
              <a:buClr>
                <a:srgbClr val="5B72B7"/>
              </a:buClr>
              <a:buSzPts val="1800"/>
              <a:buNone/>
              <a:defRPr sz="1800">
                <a:solidFill>
                  <a:srgbClr val="5B72B7"/>
                </a:solidFill>
              </a:defRPr>
            </a:lvl7pPr>
            <a:lvl8pPr lvl="7" algn="ctr" rtl="0">
              <a:spcBef>
                <a:spcPts val="0"/>
              </a:spcBef>
              <a:spcAft>
                <a:spcPts val="0"/>
              </a:spcAft>
              <a:buClr>
                <a:srgbClr val="5B72B7"/>
              </a:buClr>
              <a:buSzPts val="1800"/>
              <a:buNone/>
              <a:defRPr sz="1800">
                <a:solidFill>
                  <a:srgbClr val="5B72B7"/>
                </a:solidFill>
              </a:defRPr>
            </a:lvl8pPr>
            <a:lvl9pPr lvl="8" algn="ctr" rtl="0">
              <a:spcBef>
                <a:spcPts val="0"/>
              </a:spcBef>
              <a:spcAft>
                <a:spcPts val="0"/>
              </a:spcAft>
              <a:buClr>
                <a:srgbClr val="5B72B7"/>
              </a:buClr>
              <a:buSzPts val="1800"/>
              <a:buNone/>
              <a:defRPr sz="1800">
                <a:solidFill>
                  <a:srgbClr val="5B72B7"/>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1">
  <p:cSld name="TITLE_1_1_1_2_1_1_1_1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ITLE_1_1_1_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1813400" y="2604875"/>
            <a:ext cx="2626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9E9D9"/>
              </a:buClr>
              <a:buSzPts val="1600"/>
              <a:buNone/>
              <a:defRPr sz="1600">
                <a:solidFill>
                  <a:srgbClr val="F9E9D9"/>
                </a:solidFill>
              </a:defRPr>
            </a:lvl1pPr>
            <a:lvl2pPr lvl="1" algn="r" rtl="0">
              <a:spcBef>
                <a:spcPts val="0"/>
              </a:spcBef>
              <a:spcAft>
                <a:spcPts val="0"/>
              </a:spcAft>
              <a:buClr>
                <a:srgbClr val="F9E9D9"/>
              </a:buClr>
              <a:buSzPts val="1600"/>
              <a:buNone/>
              <a:defRPr sz="1600">
                <a:solidFill>
                  <a:srgbClr val="F9E9D9"/>
                </a:solidFill>
              </a:defRPr>
            </a:lvl2pPr>
            <a:lvl3pPr lvl="2" algn="r" rtl="0">
              <a:spcBef>
                <a:spcPts val="0"/>
              </a:spcBef>
              <a:spcAft>
                <a:spcPts val="0"/>
              </a:spcAft>
              <a:buClr>
                <a:srgbClr val="F9E9D9"/>
              </a:buClr>
              <a:buSzPts val="1600"/>
              <a:buNone/>
              <a:defRPr sz="1600">
                <a:solidFill>
                  <a:srgbClr val="F9E9D9"/>
                </a:solidFill>
              </a:defRPr>
            </a:lvl3pPr>
            <a:lvl4pPr lvl="3" algn="r" rtl="0">
              <a:spcBef>
                <a:spcPts val="0"/>
              </a:spcBef>
              <a:spcAft>
                <a:spcPts val="0"/>
              </a:spcAft>
              <a:buClr>
                <a:srgbClr val="F9E9D9"/>
              </a:buClr>
              <a:buSzPts val="1600"/>
              <a:buNone/>
              <a:defRPr sz="1600">
                <a:solidFill>
                  <a:srgbClr val="F9E9D9"/>
                </a:solidFill>
              </a:defRPr>
            </a:lvl4pPr>
            <a:lvl5pPr lvl="4" algn="r" rtl="0">
              <a:spcBef>
                <a:spcPts val="0"/>
              </a:spcBef>
              <a:spcAft>
                <a:spcPts val="0"/>
              </a:spcAft>
              <a:buClr>
                <a:srgbClr val="F9E9D9"/>
              </a:buClr>
              <a:buSzPts val="1600"/>
              <a:buNone/>
              <a:defRPr sz="1600">
                <a:solidFill>
                  <a:srgbClr val="F9E9D9"/>
                </a:solidFill>
              </a:defRPr>
            </a:lvl5pPr>
            <a:lvl6pPr lvl="5" algn="r" rtl="0">
              <a:spcBef>
                <a:spcPts val="0"/>
              </a:spcBef>
              <a:spcAft>
                <a:spcPts val="0"/>
              </a:spcAft>
              <a:buClr>
                <a:srgbClr val="F9E9D9"/>
              </a:buClr>
              <a:buSzPts val="1600"/>
              <a:buNone/>
              <a:defRPr sz="1600">
                <a:solidFill>
                  <a:srgbClr val="F9E9D9"/>
                </a:solidFill>
              </a:defRPr>
            </a:lvl6pPr>
            <a:lvl7pPr lvl="6" algn="r" rtl="0">
              <a:spcBef>
                <a:spcPts val="0"/>
              </a:spcBef>
              <a:spcAft>
                <a:spcPts val="0"/>
              </a:spcAft>
              <a:buClr>
                <a:srgbClr val="F9E9D9"/>
              </a:buClr>
              <a:buSzPts val="1600"/>
              <a:buNone/>
              <a:defRPr sz="1600">
                <a:solidFill>
                  <a:srgbClr val="F9E9D9"/>
                </a:solidFill>
              </a:defRPr>
            </a:lvl7pPr>
            <a:lvl8pPr lvl="7" algn="r" rtl="0">
              <a:spcBef>
                <a:spcPts val="0"/>
              </a:spcBef>
              <a:spcAft>
                <a:spcPts val="0"/>
              </a:spcAft>
              <a:buClr>
                <a:srgbClr val="F9E9D9"/>
              </a:buClr>
              <a:buSzPts val="1600"/>
              <a:buNone/>
              <a:defRPr sz="1600">
                <a:solidFill>
                  <a:srgbClr val="F9E9D9"/>
                </a:solidFill>
              </a:defRPr>
            </a:lvl8pPr>
            <a:lvl9pPr lvl="8" algn="r" rtl="0">
              <a:spcBef>
                <a:spcPts val="0"/>
              </a:spcBef>
              <a:spcAft>
                <a:spcPts val="0"/>
              </a:spcAft>
              <a:buClr>
                <a:srgbClr val="F9E9D9"/>
              </a:buClr>
              <a:buSzPts val="1600"/>
              <a:buNone/>
              <a:defRPr sz="1600">
                <a:solidFill>
                  <a:srgbClr val="F9E9D9"/>
                </a:solidFill>
              </a:defRPr>
            </a:lvl9pPr>
          </a:lstStyle>
          <a:p>
            <a:endParaRPr/>
          </a:p>
        </p:txBody>
      </p:sp>
      <p:sp>
        <p:nvSpPr>
          <p:cNvPr id="60" name="Google Shape;60;p13"/>
          <p:cNvSpPr txBox="1">
            <a:spLocks noGrp="1"/>
          </p:cNvSpPr>
          <p:nvPr>
            <p:ph type="subTitle" idx="1"/>
          </p:nvPr>
        </p:nvSpPr>
        <p:spPr>
          <a:xfrm>
            <a:off x="2480600" y="3102275"/>
            <a:ext cx="19596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rgbClr val="F9E9D9"/>
                </a:solidFill>
              </a:defRPr>
            </a:lvl1pPr>
            <a:lvl2pPr lvl="1" algn="r" rtl="0">
              <a:lnSpc>
                <a:spcPct val="100000"/>
              </a:lnSpc>
              <a:spcBef>
                <a:spcPts val="1600"/>
              </a:spcBef>
              <a:spcAft>
                <a:spcPts val="0"/>
              </a:spcAft>
              <a:buNone/>
              <a:defRPr>
                <a:solidFill>
                  <a:srgbClr val="F9E9D9"/>
                </a:solidFill>
              </a:defRPr>
            </a:lvl2pPr>
            <a:lvl3pPr lvl="2" algn="r" rtl="0">
              <a:lnSpc>
                <a:spcPct val="100000"/>
              </a:lnSpc>
              <a:spcBef>
                <a:spcPts val="1600"/>
              </a:spcBef>
              <a:spcAft>
                <a:spcPts val="0"/>
              </a:spcAft>
              <a:buNone/>
              <a:defRPr>
                <a:solidFill>
                  <a:srgbClr val="F9E9D9"/>
                </a:solidFill>
              </a:defRPr>
            </a:lvl3pPr>
            <a:lvl4pPr lvl="3" algn="r" rtl="0">
              <a:lnSpc>
                <a:spcPct val="100000"/>
              </a:lnSpc>
              <a:spcBef>
                <a:spcPts val="1600"/>
              </a:spcBef>
              <a:spcAft>
                <a:spcPts val="0"/>
              </a:spcAft>
              <a:buNone/>
              <a:defRPr>
                <a:solidFill>
                  <a:srgbClr val="F9E9D9"/>
                </a:solidFill>
              </a:defRPr>
            </a:lvl4pPr>
            <a:lvl5pPr lvl="4" algn="r" rtl="0">
              <a:lnSpc>
                <a:spcPct val="100000"/>
              </a:lnSpc>
              <a:spcBef>
                <a:spcPts val="1600"/>
              </a:spcBef>
              <a:spcAft>
                <a:spcPts val="0"/>
              </a:spcAft>
              <a:buNone/>
              <a:defRPr>
                <a:solidFill>
                  <a:srgbClr val="F9E9D9"/>
                </a:solidFill>
              </a:defRPr>
            </a:lvl5pPr>
            <a:lvl6pPr lvl="5" algn="r" rtl="0">
              <a:lnSpc>
                <a:spcPct val="100000"/>
              </a:lnSpc>
              <a:spcBef>
                <a:spcPts val="1600"/>
              </a:spcBef>
              <a:spcAft>
                <a:spcPts val="0"/>
              </a:spcAft>
              <a:buNone/>
              <a:defRPr>
                <a:solidFill>
                  <a:srgbClr val="F9E9D9"/>
                </a:solidFill>
              </a:defRPr>
            </a:lvl6pPr>
            <a:lvl7pPr lvl="6" algn="r" rtl="0">
              <a:lnSpc>
                <a:spcPct val="100000"/>
              </a:lnSpc>
              <a:spcBef>
                <a:spcPts val="1600"/>
              </a:spcBef>
              <a:spcAft>
                <a:spcPts val="0"/>
              </a:spcAft>
              <a:buNone/>
              <a:defRPr>
                <a:solidFill>
                  <a:srgbClr val="F9E9D9"/>
                </a:solidFill>
              </a:defRPr>
            </a:lvl7pPr>
            <a:lvl8pPr lvl="7" algn="r" rtl="0">
              <a:lnSpc>
                <a:spcPct val="100000"/>
              </a:lnSpc>
              <a:spcBef>
                <a:spcPts val="1600"/>
              </a:spcBef>
              <a:spcAft>
                <a:spcPts val="0"/>
              </a:spcAft>
              <a:buNone/>
              <a:defRPr>
                <a:solidFill>
                  <a:srgbClr val="F9E9D9"/>
                </a:solidFill>
              </a:defRPr>
            </a:lvl8pPr>
            <a:lvl9pPr lvl="8" algn="r" rtl="0">
              <a:lnSpc>
                <a:spcPct val="100000"/>
              </a:lnSpc>
              <a:spcBef>
                <a:spcPts val="1600"/>
              </a:spcBef>
              <a:spcAft>
                <a:spcPts val="1600"/>
              </a:spcAft>
              <a:buNone/>
              <a:defRPr>
                <a:solidFill>
                  <a:srgbClr val="F9E9D9"/>
                </a:solidFill>
              </a:defRPr>
            </a:lvl9pPr>
          </a:lstStyle>
          <a:p>
            <a:endParaRPr/>
          </a:p>
        </p:txBody>
      </p:sp>
      <p:sp>
        <p:nvSpPr>
          <p:cNvPr id="61" name="Google Shape;61;p13"/>
          <p:cNvSpPr txBox="1">
            <a:spLocks noGrp="1"/>
          </p:cNvSpPr>
          <p:nvPr>
            <p:ph type="ctrTitle" idx="2"/>
          </p:nvPr>
        </p:nvSpPr>
        <p:spPr>
          <a:xfrm>
            <a:off x="4703789" y="2604863"/>
            <a:ext cx="26268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9E9D9"/>
              </a:buClr>
              <a:buSzPts val="1600"/>
              <a:buNone/>
              <a:defRPr sz="1600">
                <a:solidFill>
                  <a:srgbClr val="F9E9D9"/>
                </a:solidFill>
              </a:defRPr>
            </a:lvl1pPr>
            <a:lvl2pPr lvl="1" rtl="0">
              <a:spcBef>
                <a:spcPts val="0"/>
              </a:spcBef>
              <a:spcAft>
                <a:spcPts val="0"/>
              </a:spcAft>
              <a:buClr>
                <a:srgbClr val="F9E9D9"/>
              </a:buClr>
              <a:buSzPts val="1600"/>
              <a:buNone/>
              <a:defRPr sz="1600">
                <a:solidFill>
                  <a:srgbClr val="F9E9D9"/>
                </a:solidFill>
              </a:defRPr>
            </a:lvl2pPr>
            <a:lvl3pPr lvl="2" rtl="0">
              <a:spcBef>
                <a:spcPts val="0"/>
              </a:spcBef>
              <a:spcAft>
                <a:spcPts val="0"/>
              </a:spcAft>
              <a:buClr>
                <a:srgbClr val="F9E9D9"/>
              </a:buClr>
              <a:buSzPts val="1600"/>
              <a:buNone/>
              <a:defRPr sz="1600">
                <a:solidFill>
                  <a:srgbClr val="F9E9D9"/>
                </a:solidFill>
              </a:defRPr>
            </a:lvl3pPr>
            <a:lvl4pPr lvl="3" rtl="0">
              <a:spcBef>
                <a:spcPts val="0"/>
              </a:spcBef>
              <a:spcAft>
                <a:spcPts val="0"/>
              </a:spcAft>
              <a:buClr>
                <a:srgbClr val="F9E9D9"/>
              </a:buClr>
              <a:buSzPts val="1600"/>
              <a:buNone/>
              <a:defRPr sz="1600">
                <a:solidFill>
                  <a:srgbClr val="F9E9D9"/>
                </a:solidFill>
              </a:defRPr>
            </a:lvl4pPr>
            <a:lvl5pPr lvl="4" rtl="0">
              <a:spcBef>
                <a:spcPts val="0"/>
              </a:spcBef>
              <a:spcAft>
                <a:spcPts val="0"/>
              </a:spcAft>
              <a:buClr>
                <a:srgbClr val="F9E9D9"/>
              </a:buClr>
              <a:buSzPts val="1600"/>
              <a:buNone/>
              <a:defRPr sz="1600">
                <a:solidFill>
                  <a:srgbClr val="F9E9D9"/>
                </a:solidFill>
              </a:defRPr>
            </a:lvl5pPr>
            <a:lvl6pPr lvl="5" rtl="0">
              <a:spcBef>
                <a:spcPts val="0"/>
              </a:spcBef>
              <a:spcAft>
                <a:spcPts val="0"/>
              </a:spcAft>
              <a:buClr>
                <a:srgbClr val="F9E9D9"/>
              </a:buClr>
              <a:buSzPts val="1600"/>
              <a:buNone/>
              <a:defRPr sz="1600">
                <a:solidFill>
                  <a:srgbClr val="F9E9D9"/>
                </a:solidFill>
              </a:defRPr>
            </a:lvl6pPr>
            <a:lvl7pPr lvl="6" rtl="0">
              <a:spcBef>
                <a:spcPts val="0"/>
              </a:spcBef>
              <a:spcAft>
                <a:spcPts val="0"/>
              </a:spcAft>
              <a:buClr>
                <a:srgbClr val="F9E9D9"/>
              </a:buClr>
              <a:buSzPts val="1600"/>
              <a:buNone/>
              <a:defRPr sz="1600">
                <a:solidFill>
                  <a:srgbClr val="F9E9D9"/>
                </a:solidFill>
              </a:defRPr>
            </a:lvl7pPr>
            <a:lvl8pPr lvl="7" rtl="0">
              <a:spcBef>
                <a:spcPts val="0"/>
              </a:spcBef>
              <a:spcAft>
                <a:spcPts val="0"/>
              </a:spcAft>
              <a:buClr>
                <a:srgbClr val="F9E9D9"/>
              </a:buClr>
              <a:buSzPts val="1600"/>
              <a:buNone/>
              <a:defRPr sz="1600">
                <a:solidFill>
                  <a:srgbClr val="F9E9D9"/>
                </a:solidFill>
              </a:defRPr>
            </a:lvl8pPr>
            <a:lvl9pPr lvl="8" rtl="0">
              <a:spcBef>
                <a:spcPts val="0"/>
              </a:spcBef>
              <a:spcAft>
                <a:spcPts val="0"/>
              </a:spcAft>
              <a:buClr>
                <a:srgbClr val="F9E9D9"/>
              </a:buClr>
              <a:buSzPts val="1600"/>
              <a:buNone/>
              <a:defRPr sz="1600">
                <a:solidFill>
                  <a:srgbClr val="F9E9D9"/>
                </a:solidFill>
              </a:defRPr>
            </a:lvl9pPr>
          </a:lstStyle>
          <a:p>
            <a:endParaRPr/>
          </a:p>
        </p:txBody>
      </p:sp>
      <p:sp>
        <p:nvSpPr>
          <p:cNvPr id="62" name="Google Shape;62;p13"/>
          <p:cNvSpPr txBox="1">
            <a:spLocks noGrp="1"/>
          </p:cNvSpPr>
          <p:nvPr>
            <p:ph type="subTitle" idx="3"/>
          </p:nvPr>
        </p:nvSpPr>
        <p:spPr>
          <a:xfrm>
            <a:off x="4703789" y="3102288"/>
            <a:ext cx="1959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9E9D9"/>
                </a:solidFill>
              </a:defRPr>
            </a:lvl1pPr>
            <a:lvl2pPr lvl="1" rtl="0">
              <a:lnSpc>
                <a:spcPct val="100000"/>
              </a:lnSpc>
              <a:spcBef>
                <a:spcPts val="1600"/>
              </a:spcBef>
              <a:spcAft>
                <a:spcPts val="0"/>
              </a:spcAft>
              <a:buNone/>
              <a:defRPr>
                <a:solidFill>
                  <a:srgbClr val="F9E9D9"/>
                </a:solidFill>
              </a:defRPr>
            </a:lvl2pPr>
            <a:lvl3pPr lvl="2" rtl="0">
              <a:lnSpc>
                <a:spcPct val="100000"/>
              </a:lnSpc>
              <a:spcBef>
                <a:spcPts val="1600"/>
              </a:spcBef>
              <a:spcAft>
                <a:spcPts val="0"/>
              </a:spcAft>
              <a:buNone/>
              <a:defRPr>
                <a:solidFill>
                  <a:srgbClr val="F9E9D9"/>
                </a:solidFill>
              </a:defRPr>
            </a:lvl3pPr>
            <a:lvl4pPr lvl="3" rtl="0">
              <a:lnSpc>
                <a:spcPct val="100000"/>
              </a:lnSpc>
              <a:spcBef>
                <a:spcPts val="1600"/>
              </a:spcBef>
              <a:spcAft>
                <a:spcPts val="0"/>
              </a:spcAft>
              <a:buNone/>
              <a:defRPr>
                <a:solidFill>
                  <a:srgbClr val="F9E9D9"/>
                </a:solidFill>
              </a:defRPr>
            </a:lvl4pPr>
            <a:lvl5pPr lvl="4" rtl="0">
              <a:lnSpc>
                <a:spcPct val="100000"/>
              </a:lnSpc>
              <a:spcBef>
                <a:spcPts val="1600"/>
              </a:spcBef>
              <a:spcAft>
                <a:spcPts val="0"/>
              </a:spcAft>
              <a:buNone/>
              <a:defRPr>
                <a:solidFill>
                  <a:srgbClr val="F9E9D9"/>
                </a:solidFill>
              </a:defRPr>
            </a:lvl5pPr>
            <a:lvl6pPr lvl="5" rtl="0">
              <a:lnSpc>
                <a:spcPct val="100000"/>
              </a:lnSpc>
              <a:spcBef>
                <a:spcPts val="1600"/>
              </a:spcBef>
              <a:spcAft>
                <a:spcPts val="0"/>
              </a:spcAft>
              <a:buNone/>
              <a:defRPr>
                <a:solidFill>
                  <a:srgbClr val="F9E9D9"/>
                </a:solidFill>
              </a:defRPr>
            </a:lvl6pPr>
            <a:lvl7pPr lvl="6" rtl="0">
              <a:lnSpc>
                <a:spcPct val="100000"/>
              </a:lnSpc>
              <a:spcBef>
                <a:spcPts val="1600"/>
              </a:spcBef>
              <a:spcAft>
                <a:spcPts val="0"/>
              </a:spcAft>
              <a:buNone/>
              <a:defRPr>
                <a:solidFill>
                  <a:srgbClr val="F9E9D9"/>
                </a:solidFill>
              </a:defRPr>
            </a:lvl7pPr>
            <a:lvl8pPr lvl="7" rtl="0">
              <a:lnSpc>
                <a:spcPct val="100000"/>
              </a:lnSpc>
              <a:spcBef>
                <a:spcPts val="1600"/>
              </a:spcBef>
              <a:spcAft>
                <a:spcPts val="0"/>
              </a:spcAft>
              <a:buNone/>
              <a:defRPr>
                <a:solidFill>
                  <a:srgbClr val="F9E9D9"/>
                </a:solidFill>
              </a:defRPr>
            </a:lvl8pPr>
            <a:lvl9pPr lvl="8" rtl="0">
              <a:lnSpc>
                <a:spcPct val="100000"/>
              </a:lnSpc>
              <a:spcBef>
                <a:spcPts val="1600"/>
              </a:spcBef>
              <a:spcAft>
                <a:spcPts val="1600"/>
              </a:spcAft>
              <a:buNone/>
              <a:defRPr>
                <a:solidFill>
                  <a:srgbClr val="F9E9D9"/>
                </a:solidFill>
              </a:defRPr>
            </a:lvl9pPr>
          </a:lstStyle>
          <a:p>
            <a:endParaRPr/>
          </a:p>
        </p:txBody>
      </p:sp>
      <p:sp>
        <p:nvSpPr>
          <p:cNvPr id="63" name="Google Shape;63;p13"/>
          <p:cNvSpPr txBox="1">
            <a:spLocks noGrp="1"/>
          </p:cNvSpPr>
          <p:nvPr>
            <p:ph type="ctrTitle" idx="4"/>
          </p:nvPr>
        </p:nvSpPr>
        <p:spPr>
          <a:xfrm>
            <a:off x="430975" y="817500"/>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9E9D9"/>
              </a:buClr>
              <a:buSzPts val="2400"/>
              <a:buNone/>
              <a:defRPr sz="2400">
                <a:solidFill>
                  <a:srgbClr val="F9E9D9"/>
                </a:solidFill>
              </a:defRPr>
            </a:lvl1pPr>
            <a:lvl2pPr lvl="1" algn="ctr" rtl="0">
              <a:spcBef>
                <a:spcPts val="0"/>
              </a:spcBef>
              <a:spcAft>
                <a:spcPts val="0"/>
              </a:spcAft>
              <a:buClr>
                <a:srgbClr val="F9E9D9"/>
              </a:buClr>
              <a:buSzPts val="1800"/>
              <a:buNone/>
              <a:defRPr sz="1800">
                <a:solidFill>
                  <a:srgbClr val="F9E9D9"/>
                </a:solidFill>
              </a:defRPr>
            </a:lvl2pPr>
            <a:lvl3pPr lvl="2" algn="ctr" rtl="0">
              <a:spcBef>
                <a:spcPts val="0"/>
              </a:spcBef>
              <a:spcAft>
                <a:spcPts val="0"/>
              </a:spcAft>
              <a:buClr>
                <a:srgbClr val="F9E9D9"/>
              </a:buClr>
              <a:buSzPts val="1800"/>
              <a:buNone/>
              <a:defRPr sz="1800">
                <a:solidFill>
                  <a:srgbClr val="F9E9D9"/>
                </a:solidFill>
              </a:defRPr>
            </a:lvl3pPr>
            <a:lvl4pPr lvl="3" algn="ctr" rtl="0">
              <a:spcBef>
                <a:spcPts val="0"/>
              </a:spcBef>
              <a:spcAft>
                <a:spcPts val="0"/>
              </a:spcAft>
              <a:buClr>
                <a:srgbClr val="F9E9D9"/>
              </a:buClr>
              <a:buSzPts val="1800"/>
              <a:buNone/>
              <a:defRPr sz="1800">
                <a:solidFill>
                  <a:srgbClr val="F9E9D9"/>
                </a:solidFill>
              </a:defRPr>
            </a:lvl4pPr>
            <a:lvl5pPr lvl="4" algn="ctr" rtl="0">
              <a:spcBef>
                <a:spcPts val="0"/>
              </a:spcBef>
              <a:spcAft>
                <a:spcPts val="0"/>
              </a:spcAft>
              <a:buClr>
                <a:srgbClr val="F9E9D9"/>
              </a:buClr>
              <a:buSzPts val="1800"/>
              <a:buNone/>
              <a:defRPr sz="1800">
                <a:solidFill>
                  <a:srgbClr val="F9E9D9"/>
                </a:solidFill>
              </a:defRPr>
            </a:lvl5pPr>
            <a:lvl6pPr lvl="5" algn="ctr" rtl="0">
              <a:spcBef>
                <a:spcPts val="0"/>
              </a:spcBef>
              <a:spcAft>
                <a:spcPts val="0"/>
              </a:spcAft>
              <a:buClr>
                <a:srgbClr val="F9E9D9"/>
              </a:buClr>
              <a:buSzPts val="1800"/>
              <a:buNone/>
              <a:defRPr sz="1800">
                <a:solidFill>
                  <a:srgbClr val="F9E9D9"/>
                </a:solidFill>
              </a:defRPr>
            </a:lvl6pPr>
            <a:lvl7pPr lvl="6" algn="ctr" rtl="0">
              <a:spcBef>
                <a:spcPts val="0"/>
              </a:spcBef>
              <a:spcAft>
                <a:spcPts val="0"/>
              </a:spcAft>
              <a:buClr>
                <a:srgbClr val="F9E9D9"/>
              </a:buClr>
              <a:buSzPts val="1800"/>
              <a:buNone/>
              <a:defRPr sz="1800">
                <a:solidFill>
                  <a:srgbClr val="F9E9D9"/>
                </a:solidFill>
              </a:defRPr>
            </a:lvl7pPr>
            <a:lvl8pPr lvl="7" algn="ctr" rtl="0">
              <a:spcBef>
                <a:spcPts val="0"/>
              </a:spcBef>
              <a:spcAft>
                <a:spcPts val="0"/>
              </a:spcAft>
              <a:buClr>
                <a:srgbClr val="F9E9D9"/>
              </a:buClr>
              <a:buSzPts val="1800"/>
              <a:buNone/>
              <a:defRPr sz="1800">
                <a:solidFill>
                  <a:srgbClr val="F9E9D9"/>
                </a:solidFill>
              </a:defRPr>
            </a:lvl8pPr>
            <a:lvl9pPr lvl="8" algn="ctr" rtl="0">
              <a:spcBef>
                <a:spcPts val="0"/>
              </a:spcBef>
              <a:spcAft>
                <a:spcPts val="0"/>
              </a:spcAft>
              <a:buClr>
                <a:srgbClr val="F9E9D9"/>
              </a:buClr>
              <a:buSzPts val="1800"/>
              <a:buNone/>
              <a:defRPr sz="1800">
                <a:solidFill>
                  <a:srgbClr val="F9E9D9"/>
                </a:solidFill>
              </a:defRPr>
            </a:lvl9pPr>
          </a:lstStyle>
          <a:p>
            <a:endParaRPr/>
          </a:p>
        </p:txBody>
      </p:sp>
      <p:cxnSp>
        <p:nvCxnSpPr>
          <p:cNvPr id="64" name="Google Shape;64;p13"/>
          <p:cNvCxnSpPr/>
          <p:nvPr/>
        </p:nvCxnSpPr>
        <p:spPr>
          <a:xfrm>
            <a:off x="4574525" y="1844000"/>
            <a:ext cx="0" cy="2592000"/>
          </a:xfrm>
          <a:prstGeom prst="straightConnector1">
            <a:avLst/>
          </a:prstGeom>
          <a:noFill/>
          <a:ln w="19050" cap="flat" cmpd="sng">
            <a:solidFill>
              <a:srgbClr val="F9E9D9"/>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1">
  <p:cSld name="TITLE_1_1_1_1_3">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subTitle" idx="1"/>
          </p:nvPr>
        </p:nvSpPr>
        <p:spPr>
          <a:xfrm>
            <a:off x="6434598" y="3106975"/>
            <a:ext cx="1816800" cy="61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a:solidFill>
                  <a:srgbClr val="F9E9D9"/>
                </a:solidFill>
                <a:latin typeface="Passion One"/>
                <a:ea typeface="Passion One"/>
                <a:cs typeface="Passion One"/>
                <a:sym typeface="Passion One"/>
              </a:defRPr>
            </a:lvl1pPr>
            <a:lvl2pPr lvl="1"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2pPr>
            <a:lvl3pPr lvl="2"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3pPr>
            <a:lvl4pPr lvl="3"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4pPr>
            <a:lvl5pPr lvl="4"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5pPr>
            <a:lvl6pPr lvl="5"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6pPr>
            <a:lvl7pPr lvl="6"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7pPr>
            <a:lvl8pPr lvl="7"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8pPr>
            <a:lvl9pPr lvl="8" algn="ctr" rtl="0">
              <a:lnSpc>
                <a:spcPct val="100000"/>
              </a:lnSpc>
              <a:spcBef>
                <a:spcPts val="1600"/>
              </a:spcBef>
              <a:spcAft>
                <a:spcPts val="1600"/>
              </a:spcAft>
              <a:buNone/>
              <a:defRPr sz="1600">
                <a:solidFill>
                  <a:srgbClr val="F9E9D9"/>
                </a:solidFill>
                <a:latin typeface="Passion One"/>
                <a:ea typeface="Passion One"/>
                <a:cs typeface="Passion One"/>
                <a:sym typeface="Passion One"/>
              </a:defRPr>
            </a:lvl9pPr>
          </a:lstStyle>
          <a:p>
            <a:endParaRPr/>
          </a:p>
        </p:txBody>
      </p:sp>
      <p:sp>
        <p:nvSpPr>
          <p:cNvPr id="67" name="Google Shape;67;p14"/>
          <p:cNvSpPr txBox="1">
            <a:spLocks noGrp="1"/>
          </p:cNvSpPr>
          <p:nvPr>
            <p:ph type="subTitle" idx="2"/>
          </p:nvPr>
        </p:nvSpPr>
        <p:spPr>
          <a:xfrm>
            <a:off x="4342088" y="3118300"/>
            <a:ext cx="1816800" cy="61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a:solidFill>
                  <a:srgbClr val="F9E9D9"/>
                </a:solidFill>
                <a:latin typeface="Passion One"/>
                <a:ea typeface="Passion One"/>
                <a:cs typeface="Passion One"/>
                <a:sym typeface="Passion One"/>
              </a:defRPr>
            </a:lvl1pPr>
            <a:lvl2pPr lvl="1"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2pPr>
            <a:lvl3pPr lvl="2"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3pPr>
            <a:lvl4pPr lvl="3"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4pPr>
            <a:lvl5pPr lvl="4"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5pPr>
            <a:lvl6pPr lvl="5"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6pPr>
            <a:lvl7pPr lvl="6"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7pPr>
            <a:lvl8pPr lvl="7"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8pPr>
            <a:lvl9pPr lvl="8" algn="ctr" rtl="0">
              <a:lnSpc>
                <a:spcPct val="100000"/>
              </a:lnSpc>
              <a:spcBef>
                <a:spcPts val="1600"/>
              </a:spcBef>
              <a:spcAft>
                <a:spcPts val="1600"/>
              </a:spcAft>
              <a:buNone/>
              <a:defRPr sz="1600">
                <a:solidFill>
                  <a:srgbClr val="F9E9D9"/>
                </a:solidFill>
                <a:latin typeface="Passion One"/>
                <a:ea typeface="Passion One"/>
                <a:cs typeface="Passion One"/>
                <a:sym typeface="Passion One"/>
              </a:defRPr>
            </a:lvl9pPr>
          </a:lstStyle>
          <a:p>
            <a:endParaRPr/>
          </a:p>
        </p:txBody>
      </p:sp>
      <p:sp>
        <p:nvSpPr>
          <p:cNvPr id="68" name="Google Shape;68;p14"/>
          <p:cNvSpPr txBox="1">
            <a:spLocks noGrp="1"/>
          </p:cNvSpPr>
          <p:nvPr>
            <p:ph type="subTitle" idx="3"/>
          </p:nvPr>
        </p:nvSpPr>
        <p:spPr>
          <a:xfrm>
            <a:off x="2249600" y="3118300"/>
            <a:ext cx="1816800" cy="61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a:solidFill>
                  <a:srgbClr val="F9E9D9"/>
                </a:solidFill>
                <a:latin typeface="Passion One"/>
                <a:ea typeface="Passion One"/>
                <a:cs typeface="Passion One"/>
                <a:sym typeface="Passion One"/>
              </a:defRPr>
            </a:lvl1pPr>
            <a:lvl2pPr lvl="1"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2pPr>
            <a:lvl3pPr lvl="2"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3pPr>
            <a:lvl4pPr lvl="3"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4pPr>
            <a:lvl5pPr lvl="4"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5pPr>
            <a:lvl6pPr lvl="5"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6pPr>
            <a:lvl7pPr lvl="6"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7pPr>
            <a:lvl8pPr lvl="7"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8pPr>
            <a:lvl9pPr lvl="8" algn="ctr" rtl="0">
              <a:lnSpc>
                <a:spcPct val="100000"/>
              </a:lnSpc>
              <a:spcBef>
                <a:spcPts val="1600"/>
              </a:spcBef>
              <a:spcAft>
                <a:spcPts val="1600"/>
              </a:spcAft>
              <a:buNone/>
              <a:defRPr sz="1600">
                <a:solidFill>
                  <a:srgbClr val="F9E9D9"/>
                </a:solidFill>
                <a:latin typeface="Passion One"/>
                <a:ea typeface="Passion One"/>
                <a:cs typeface="Passion One"/>
                <a:sym typeface="Passion One"/>
              </a:defRPr>
            </a:lvl9pPr>
          </a:lstStyle>
          <a:p>
            <a:endParaRPr/>
          </a:p>
        </p:txBody>
      </p:sp>
      <p:sp>
        <p:nvSpPr>
          <p:cNvPr id="69" name="Google Shape;69;p14"/>
          <p:cNvSpPr txBox="1">
            <a:spLocks noGrp="1"/>
          </p:cNvSpPr>
          <p:nvPr>
            <p:ph type="subTitle" idx="4"/>
          </p:nvPr>
        </p:nvSpPr>
        <p:spPr>
          <a:xfrm>
            <a:off x="4342075" y="3368138"/>
            <a:ext cx="1816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1600"/>
              </a:spcBef>
              <a:spcAft>
                <a:spcPts val="0"/>
              </a:spcAft>
              <a:buNone/>
              <a:defRPr>
                <a:solidFill>
                  <a:srgbClr val="F9E9D9"/>
                </a:solidFill>
              </a:defRPr>
            </a:lvl2pPr>
            <a:lvl3pPr lvl="2" algn="ctr" rtl="0">
              <a:lnSpc>
                <a:spcPct val="100000"/>
              </a:lnSpc>
              <a:spcBef>
                <a:spcPts val="1600"/>
              </a:spcBef>
              <a:spcAft>
                <a:spcPts val="0"/>
              </a:spcAft>
              <a:buNone/>
              <a:defRPr>
                <a:solidFill>
                  <a:srgbClr val="F9E9D9"/>
                </a:solidFill>
              </a:defRPr>
            </a:lvl3pPr>
            <a:lvl4pPr lvl="3" algn="ctr" rtl="0">
              <a:lnSpc>
                <a:spcPct val="100000"/>
              </a:lnSpc>
              <a:spcBef>
                <a:spcPts val="1600"/>
              </a:spcBef>
              <a:spcAft>
                <a:spcPts val="0"/>
              </a:spcAft>
              <a:buNone/>
              <a:defRPr>
                <a:solidFill>
                  <a:srgbClr val="F9E9D9"/>
                </a:solidFill>
              </a:defRPr>
            </a:lvl4pPr>
            <a:lvl5pPr lvl="4" algn="ctr" rtl="0">
              <a:lnSpc>
                <a:spcPct val="100000"/>
              </a:lnSpc>
              <a:spcBef>
                <a:spcPts val="1600"/>
              </a:spcBef>
              <a:spcAft>
                <a:spcPts val="0"/>
              </a:spcAft>
              <a:buNone/>
              <a:defRPr>
                <a:solidFill>
                  <a:srgbClr val="F9E9D9"/>
                </a:solidFill>
              </a:defRPr>
            </a:lvl5pPr>
            <a:lvl6pPr lvl="5" algn="ctr" rtl="0">
              <a:lnSpc>
                <a:spcPct val="100000"/>
              </a:lnSpc>
              <a:spcBef>
                <a:spcPts val="1600"/>
              </a:spcBef>
              <a:spcAft>
                <a:spcPts val="0"/>
              </a:spcAft>
              <a:buNone/>
              <a:defRPr>
                <a:solidFill>
                  <a:srgbClr val="F9E9D9"/>
                </a:solidFill>
              </a:defRPr>
            </a:lvl6pPr>
            <a:lvl7pPr lvl="6" algn="ctr" rtl="0">
              <a:lnSpc>
                <a:spcPct val="100000"/>
              </a:lnSpc>
              <a:spcBef>
                <a:spcPts val="1600"/>
              </a:spcBef>
              <a:spcAft>
                <a:spcPts val="0"/>
              </a:spcAft>
              <a:buNone/>
              <a:defRPr>
                <a:solidFill>
                  <a:srgbClr val="F9E9D9"/>
                </a:solidFill>
              </a:defRPr>
            </a:lvl7pPr>
            <a:lvl8pPr lvl="7" algn="ctr" rtl="0">
              <a:lnSpc>
                <a:spcPct val="100000"/>
              </a:lnSpc>
              <a:spcBef>
                <a:spcPts val="1600"/>
              </a:spcBef>
              <a:spcAft>
                <a:spcPts val="0"/>
              </a:spcAft>
              <a:buNone/>
              <a:defRPr>
                <a:solidFill>
                  <a:srgbClr val="F9E9D9"/>
                </a:solidFill>
              </a:defRPr>
            </a:lvl8pPr>
            <a:lvl9pPr lvl="8" algn="ctr" rtl="0">
              <a:lnSpc>
                <a:spcPct val="100000"/>
              </a:lnSpc>
              <a:spcBef>
                <a:spcPts val="1600"/>
              </a:spcBef>
              <a:spcAft>
                <a:spcPts val="1600"/>
              </a:spcAft>
              <a:buNone/>
              <a:defRPr>
                <a:solidFill>
                  <a:srgbClr val="F9E9D9"/>
                </a:solidFill>
              </a:defRPr>
            </a:lvl9pPr>
          </a:lstStyle>
          <a:p>
            <a:endParaRPr/>
          </a:p>
        </p:txBody>
      </p:sp>
      <p:sp>
        <p:nvSpPr>
          <p:cNvPr id="70" name="Google Shape;70;p14"/>
          <p:cNvSpPr txBox="1">
            <a:spLocks noGrp="1"/>
          </p:cNvSpPr>
          <p:nvPr>
            <p:ph type="subTitle" idx="5"/>
          </p:nvPr>
        </p:nvSpPr>
        <p:spPr>
          <a:xfrm>
            <a:off x="2249563" y="3368138"/>
            <a:ext cx="1816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1600"/>
              </a:spcBef>
              <a:spcAft>
                <a:spcPts val="0"/>
              </a:spcAft>
              <a:buNone/>
              <a:defRPr>
                <a:solidFill>
                  <a:srgbClr val="F9E9D9"/>
                </a:solidFill>
              </a:defRPr>
            </a:lvl2pPr>
            <a:lvl3pPr lvl="2" algn="ctr" rtl="0">
              <a:lnSpc>
                <a:spcPct val="100000"/>
              </a:lnSpc>
              <a:spcBef>
                <a:spcPts val="1600"/>
              </a:spcBef>
              <a:spcAft>
                <a:spcPts val="0"/>
              </a:spcAft>
              <a:buNone/>
              <a:defRPr>
                <a:solidFill>
                  <a:srgbClr val="F9E9D9"/>
                </a:solidFill>
              </a:defRPr>
            </a:lvl3pPr>
            <a:lvl4pPr lvl="3" algn="ctr" rtl="0">
              <a:lnSpc>
                <a:spcPct val="100000"/>
              </a:lnSpc>
              <a:spcBef>
                <a:spcPts val="1600"/>
              </a:spcBef>
              <a:spcAft>
                <a:spcPts val="0"/>
              </a:spcAft>
              <a:buNone/>
              <a:defRPr>
                <a:solidFill>
                  <a:srgbClr val="F9E9D9"/>
                </a:solidFill>
              </a:defRPr>
            </a:lvl4pPr>
            <a:lvl5pPr lvl="4" algn="ctr" rtl="0">
              <a:lnSpc>
                <a:spcPct val="100000"/>
              </a:lnSpc>
              <a:spcBef>
                <a:spcPts val="1600"/>
              </a:spcBef>
              <a:spcAft>
                <a:spcPts val="0"/>
              </a:spcAft>
              <a:buNone/>
              <a:defRPr>
                <a:solidFill>
                  <a:srgbClr val="F9E9D9"/>
                </a:solidFill>
              </a:defRPr>
            </a:lvl5pPr>
            <a:lvl6pPr lvl="5" algn="ctr" rtl="0">
              <a:lnSpc>
                <a:spcPct val="100000"/>
              </a:lnSpc>
              <a:spcBef>
                <a:spcPts val="1600"/>
              </a:spcBef>
              <a:spcAft>
                <a:spcPts val="0"/>
              </a:spcAft>
              <a:buNone/>
              <a:defRPr>
                <a:solidFill>
                  <a:srgbClr val="F9E9D9"/>
                </a:solidFill>
              </a:defRPr>
            </a:lvl6pPr>
            <a:lvl7pPr lvl="6" algn="ctr" rtl="0">
              <a:lnSpc>
                <a:spcPct val="100000"/>
              </a:lnSpc>
              <a:spcBef>
                <a:spcPts val="1600"/>
              </a:spcBef>
              <a:spcAft>
                <a:spcPts val="0"/>
              </a:spcAft>
              <a:buNone/>
              <a:defRPr>
                <a:solidFill>
                  <a:srgbClr val="F9E9D9"/>
                </a:solidFill>
              </a:defRPr>
            </a:lvl7pPr>
            <a:lvl8pPr lvl="7" algn="ctr" rtl="0">
              <a:lnSpc>
                <a:spcPct val="100000"/>
              </a:lnSpc>
              <a:spcBef>
                <a:spcPts val="1600"/>
              </a:spcBef>
              <a:spcAft>
                <a:spcPts val="0"/>
              </a:spcAft>
              <a:buNone/>
              <a:defRPr>
                <a:solidFill>
                  <a:srgbClr val="F9E9D9"/>
                </a:solidFill>
              </a:defRPr>
            </a:lvl8pPr>
            <a:lvl9pPr lvl="8" algn="ctr" rtl="0">
              <a:lnSpc>
                <a:spcPct val="100000"/>
              </a:lnSpc>
              <a:spcBef>
                <a:spcPts val="1600"/>
              </a:spcBef>
              <a:spcAft>
                <a:spcPts val="1600"/>
              </a:spcAft>
              <a:buNone/>
              <a:defRPr>
                <a:solidFill>
                  <a:srgbClr val="F9E9D9"/>
                </a:solidFill>
              </a:defRPr>
            </a:lvl9pPr>
          </a:lstStyle>
          <a:p>
            <a:endParaRPr/>
          </a:p>
        </p:txBody>
      </p:sp>
      <p:sp>
        <p:nvSpPr>
          <p:cNvPr id="71" name="Google Shape;71;p14"/>
          <p:cNvSpPr txBox="1">
            <a:spLocks noGrp="1"/>
          </p:cNvSpPr>
          <p:nvPr>
            <p:ph type="subTitle" idx="6"/>
          </p:nvPr>
        </p:nvSpPr>
        <p:spPr>
          <a:xfrm>
            <a:off x="6434588" y="3368150"/>
            <a:ext cx="1816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1600"/>
              </a:spcBef>
              <a:spcAft>
                <a:spcPts val="0"/>
              </a:spcAft>
              <a:buNone/>
              <a:defRPr>
                <a:solidFill>
                  <a:srgbClr val="F9E9D9"/>
                </a:solidFill>
              </a:defRPr>
            </a:lvl2pPr>
            <a:lvl3pPr lvl="2" algn="ctr" rtl="0">
              <a:lnSpc>
                <a:spcPct val="100000"/>
              </a:lnSpc>
              <a:spcBef>
                <a:spcPts val="1600"/>
              </a:spcBef>
              <a:spcAft>
                <a:spcPts val="0"/>
              </a:spcAft>
              <a:buNone/>
              <a:defRPr>
                <a:solidFill>
                  <a:srgbClr val="F9E9D9"/>
                </a:solidFill>
              </a:defRPr>
            </a:lvl3pPr>
            <a:lvl4pPr lvl="3" algn="ctr" rtl="0">
              <a:lnSpc>
                <a:spcPct val="100000"/>
              </a:lnSpc>
              <a:spcBef>
                <a:spcPts val="1600"/>
              </a:spcBef>
              <a:spcAft>
                <a:spcPts val="0"/>
              </a:spcAft>
              <a:buNone/>
              <a:defRPr>
                <a:solidFill>
                  <a:srgbClr val="F9E9D9"/>
                </a:solidFill>
              </a:defRPr>
            </a:lvl4pPr>
            <a:lvl5pPr lvl="4" algn="ctr" rtl="0">
              <a:lnSpc>
                <a:spcPct val="100000"/>
              </a:lnSpc>
              <a:spcBef>
                <a:spcPts val="1600"/>
              </a:spcBef>
              <a:spcAft>
                <a:spcPts val="0"/>
              </a:spcAft>
              <a:buNone/>
              <a:defRPr>
                <a:solidFill>
                  <a:srgbClr val="F9E9D9"/>
                </a:solidFill>
              </a:defRPr>
            </a:lvl5pPr>
            <a:lvl6pPr lvl="5" algn="ctr" rtl="0">
              <a:lnSpc>
                <a:spcPct val="100000"/>
              </a:lnSpc>
              <a:spcBef>
                <a:spcPts val="1600"/>
              </a:spcBef>
              <a:spcAft>
                <a:spcPts val="0"/>
              </a:spcAft>
              <a:buNone/>
              <a:defRPr>
                <a:solidFill>
                  <a:srgbClr val="F9E9D9"/>
                </a:solidFill>
              </a:defRPr>
            </a:lvl6pPr>
            <a:lvl7pPr lvl="6" algn="ctr" rtl="0">
              <a:lnSpc>
                <a:spcPct val="100000"/>
              </a:lnSpc>
              <a:spcBef>
                <a:spcPts val="1600"/>
              </a:spcBef>
              <a:spcAft>
                <a:spcPts val="0"/>
              </a:spcAft>
              <a:buNone/>
              <a:defRPr>
                <a:solidFill>
                  <a:srgbClr val="F9E9D9"/>
                </a:solidFill>
              </a:defRPr>
            </a:lvl7pPr>
            <a:lvl8pPr lvl="7" algn="ctr" rtl="0">
              <a:lnSpc>
                <a:spcPct val="100000"/>
              </a:lnSpc>
              <a:spcBef>
                <a:spcPts val="1600"/>
              </a:spcBef>
              <a:spcAft>
                <a:spcPts val="0"/>
              </a:spcAft>
              <a:buNone/>
              <a:defRPr>
                <a:solidFill>
                  <a:srgbClr val="F9E9D9"/>
                </a:solidFill>
              </a:defRPr>
            </a:lvl8pPr>
            <a:lvl9pPr lvl="8" algn="ctr" rtl="0">
              <a:lnSpc>
                <a:spcPct val="100000"/>
              </a:lnSpc>
              <a:spcBef>
                <a:spcPts val="1600"/>
              </a:spcBef>
              <a:spcAft>
                <a:spcPts val="1600"/>
              </a:spcAft>
              <a:buNone/>
              <a:defRPr>
                <a:solidFill>
                  <a:srgbClr val="F9E9D9"/>
                </a:solidFill>
              </a:defRPr>
            </a:lvl9pPr>
          </a:lstStyle>
          <a:p>
            <a:endParaRPr/>
          </a:p>
        </p:txBody>
      </p:sp>
      <p:sp>
        <p:nvSpPr>
          <p:cNvPr id="72" name="Google Shape;72;p14"/>
          <p:cNvSpPr txBox="1">
            <a:spLocks noGrp="1"/>
          </p:cNvSpPr>
          <p:nvPr>
            <p:ph type="ctrTitle"/>
          </p:nvPr>
        </p:nvSpPr>
        <p:spPr>
          <a:xfrm>
            <a:off x="6230150" y="817500"/>
            <a:ext cx="20211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9E9D9"/>
              </a:buClr>
              <a:buSzPts val="2400"/>
              <a:buNone/>
              <a:defRPr sz="2400">
                <a:solidFill>
                  <a:srgbClr val="F9E9D9"/>
                </a:solidFill>
              </a:defRPr>
            </a:lvl1pPr>
            <a:lvl2pPr lvl="1" algn="ctr" rtl="0">
              <a:spcBef>
                <a:spcPts val="0"/>
              </a:spcBef>
              <a:spcAft>
                <a:spcPts val="0"/>
              </a:spcAft>
              <a:buClr>
                <a:srgbClr val="F9E9D9"/>
              </a:buClr>
              <a:buSzPts val="1800"/>
              <a:buNone/>
              <a:defRPr sz="1800">
                <a:solidFill>
                  <a:srgbClr val="F9E9D9"/>
                </a:solidFill>
              </a:defRPr>
            </a:lvl2pPr>
            <a:lvl3pPr lvl="2" algn="ctr" rtl="0">
              <a:spcBef>
                <a:spcPts val="0"/>
              </a:spcBef>
              <a:spcAft>
                <a:spcPts val="0"/>
              </a:spcAft>
              <a:buClr>
                <a:srgbClr val="F9E9D9"/>
              </a:buClr>
              <a:buSzPts val="1800"/>
              <a:buNone/>
              <a:defRPr sz="1800">
                <a:solidFill>
                  <a:srgbClr val="F9E9D9"/>
                </a:solidFill>
              </a:defRPr>
            </a:lvl3pPr>
            <a:lvl4pPr lvl="3" algn="ctr" rtl="0">
              <a:spcBef>
                <a:spcPts val="0"/>
              </a:spcBef>
              <a:spcAft>
                <a:spcPts val="0"/>
              </a:spcAft>
              <a:buClr>
                <a:srgbClr val="F9E9D9"/>
              </a:buClr>
              <a:buSzPts val="1800"/>
              <a:buNone/>
              <a:defRPr sz="1800">
                <a:solidFill>
                  <a:srgbClr val="F9E9D9"/>
                </a:solidFill>
              </a:defRPr>
            </a:lvl4pPr>
            <a:lvl5pPr lvl="4" algn="ctr" rtl="0">
              <a:spcBef>
                <a:spcPts val="0"/>
              </a:spcBef>
              <a:spcAft>
                <a:spcPts val="0"/>
              </a:spcAft>
              <a:buClr>
                <a:srgbClr val="F9E9D9"/>
              </a:buClr>
              <a:buSzPts val="1800"/>
              <a:buNone/>
              <a:defRPr sz="1800">
                <a:solidFill>
                  <a:srgbClr val="F9E9D9"/>
                </a:solidFill>
              </a:defRPr>
            </a:lvl5pPr>
            <a:lvl6pPr lvl="5" algn="ctr" rtl="0">
              <a:spcBef>
                <a:spcPts val="0"/>
              </a:spcBef>
              <a:spcAft>
                <a:spcPts val="0"/>
              </a:spcAft>
              <a:buClr>
                <a:srgbClr val="F9E9D9"/>
              </a:buClr>
              <a:buSzPts val="1800"/>
              <a:buNone/>
              <a:defRPr sz="1800">
                <a:solidFill>
                  <a:srgbClr val="F9E9D9"/>
                </a:solidFill>
              </a:defRPr>
            </a:lvl6pPr>
            <a:lvl7pPr lvl="6" algn="ctr" rtl="0">
              <a:spcBef>
                <a:spcPts val="0"/>
              </a:spcBef>
              <a:spcAft>
                <a:spcPts val="0"/>
              </a:spcAft>
              <a:buClr>
                <a:srgbClr val="F9E9D9"/>
              </a:buClr>
              <a:buSzPts val="1800"/>
              <a:buNone/>
              <a:defRPr sz="1800">
                <a:solidFill>
                  <a:srgbClr val="F9E9D9"/>
                </a:solidFill>
              </a:defRPr>
            </a:lvl7pPr>
            <a:lvl8pPr lvl="7" algn="ctr" rtl="0">
              <a:spcBef>
                <a:spcPts val="0"/>
              </a:spcBef>
              <a:spcAft>
                <a:spcPts val="0"/>
              </a:spcAft>
              <a:buClr>
                <a:srgbClr val="F9E9D9"/>
              </a:buClr>
              <a:buSzPts val="1800"/>
              <a:buNone/>
              <a:defRPr sz="1800">
                <a:solidFill>
                  <a:srgbClr val="F9E9D9"/>
                </a:solidFill>
              </a:defRPr>
            </a:lvl8pPr>
            <a:lvl9pPr lvl="8" algn="ctr" rtl="0">
              <a:spcBef>
                <a:spcPts val="0"/>
              </a:spcBef>
              <a:spcAft>
                <a:spcPts val="0"/>
              </a:spcAft>
              <a:buClr>
                <a:srgbClr val="F9E9D9"/>
              </a:buClr>
              <a:buSzPts val="1800"/>
              <a:buNone/>
              <a:defRPr sz="1800">
                <a:solidFill>
                  <a:srgbClr val="F9E9D9"/>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2">
  <p:cSld name="TITLE_1_1_1_1_3_1">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5B72B7"/>
              </a:buClr>
              <a:buSzPts val="2400"/>
              <a:buNone/>
              <a:defRPr sz="2400">
                <a:solidFill>
                  <a:srgbClr val="5B72B7"/>
                </a:solidFill>
              </a:defRPr>
            </a:lvl1pPr>
            <a:lvl2pPr lvl="1" algn="ctr" rtl="0">
              <a:spcBef>
                <a:spcPts val="0"/>
              </a:spcBef>
              <a:spcAft>
                <a:spcPts val="0"/>
              </a:spcAft>
              <a:buClr>
                <a:srgbClr val="5B72B7"/>
              </a:buClr>
              <a:buSzPts val="1800"/>
              <a:buNone/>
              <a:defRPr sz="1800">
                <a:solidFill>
                  <a:srgbClr val="5B72B7"/>
                </a:solidFill>
              </a:defRPr>
            </a:lvl2pPr>
            <a:lvl3pPr lvl="2" algn="ctr" rtl="0">
              <a:spcBef>
                <a:spcPts val="0"/>
              </a:spcBef>
              <a:spcAft>
                <a:spcPts val="0"/>
              </a:spcAft>
              <a:buClr>
                <a:srgbClr val="5B72B7"/>
              </a:buClr>
              <a:buSzPts val="1800"/>
              <a:buNone/>
              <a:defRPr sz="1800">
                <a:solidFill>
                  <a:srgbClr val="5B72B7"/>
                </a:solidFill>
              </a:defRPr>
            </a:lvl3pPr>
            <a:lvl4pPr lvl="3" algn="ctr" rtl="0">
              <a:spcBef>
                <a:spcPts val="0"/>
              </a:spcBef>
              <a:spcAft>
                <a:spcPts val="0"/>
              </a:spcAft>
              <a:buClr>
                <a:srgbClr val="5B72B7"/>
              </a:buClr>
              <a:buSzPts val="1800"/>
              <a:buNone/>
              <a:defRPr sz="1800">
                <a:solidFill>
                  <a:srgbClr val="5B72B7"/>
                </a:solidFill>
              </a:defRPr>
            </a:lvl4pPr>
            <a:lvl5pPr lvl="4" algn="ctr" rtl="0">
              <a:spcBef>
                <a:spcPts val="0"/>
              </a:spcBef>
              <a:spcAft>
                <a:spcPts val="0"/>
              </a:spcAft>
              <a:buClr>
                <a:srgbClr val="5B72B7"/>
              </a:buClr>
              <a:buSzPts val="1800"/>
              <a:buNone/>
              <a:defRPr sz="1800">
                <a:solidFill>
                  <a:srgbClr val="5B72B7"/>
                </a:solidFill>
              </a:defRPr>
            </a:lvl5pPr>
            <a:lvl6pPr lvl="5" algn="ctr" rtl="0">
              <a:spcBef>
                <a:spcPts val="0"/>
              </a:spcBef>
              <a:spcAft>
                <a:spcPts val="0"/>
              </a:spcAft>
              <a:buClr>
                <a:srgbClr val="5B72B7"/>
              </a:buClr>
              <a:buSzPts val="1800"/>
              <a:buNone/>
              <a:defRPr sz="1800">
                <a:solidFill>
                  <a:srgbClr val="5B72B7"/>
                </a:solidFill>
              </a:defRPr>
            </a:lvl6pPr>
            <a:lvl7pPr lvl="6" algn="ctr" rtl="0">
              <a:spcBef>
                <a:spcPts val="0"/>
              </a:spcBef>
              <a:spcAft>
                <a:spcPts val="0"/>
              </a:spcAft>
              <a:buClr>
                <a:srgbClr val="5B72B7"/>
              </a:buClr>
              <a:buSzPts val="1800"/>
              <a:buNone/>
              <a:defRPr sz="1800">
                <a:solidFill>
                  <a:srgbClr val="5B72B7"/>
                </a:solidFill>
              </a:defRPr>
            </a:lvl7pPr>
            <a:lvl8pPr lvl="7" algn="ctr" rtl="0">
              <a:spcBef>
                <a:spcPts val="0"/>
              </a:spcBef>
              <a:spcAft>
                <a:spcPts val="0"/>
              </a:spcAft>
              <a:buClr>
                <a:srgbClr val="5B72B7"/>
              </a:buClr>
              <a:buSzPts val="1800"/>
              <a:buNone/>
              <a:defRPr sz="1800">
                <a:solidFill>
                  <a:srgbClr val="5B72B7"/>
                </a:solidFill>
              </a:defRPr>
            </a:lvl8pPr>
            <a:lvl9pPr lvl="8" algn="ctr" rtl="0">
              <a:spcBef>
                <a:spcPts val="0"/>
              </a:spcBef>
              <a:spcAft>
                <a:spcPts val="0"/>
              </a:spcAft>
              <a:buClr>
                <a:srgbClr val="5B72B7"/>
              </a:buClr>
              <a:buSzPts val="1800"/>
              <a:buNone/>
              <a:defRPr sz="1800">
                <a:solidFill>
                  <a:srgbClr val="5B72B7"/>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4">
  <p:cSld name="TITLE_1_1_1_1_3_1_1">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p:nvPr/>
        </p:nvSpPr>
        <p:spPr>
          <a:xfrm>
            <a:off x="1957050" y="1536675"/>
            <a:ext cx="5229900" cy="625500"/>
          </a:xfrm>
          <a:prstGeom prst="rect">
            <a:avLst/>
          </a:prstGeom>
          <a:solidFill>
            <a:srgbClr val="5B7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5B72B7"/>
              </a:buClr>
              <a:buSzPts val="2400"/>
              <a:buNone/>
              <a:defRPr sz="2400">
                <a:solidFill>
                  <a:srgbClr val="5B72B7"/>
                </a:solidFill>
              </a:defRPr>
            </a:lvl1pPr>
            <a:lvl2pPr lvl="1" algn="ctr" rtl="0">
              <a:spcBef>
                <a:spcPts val="0"/>
              </a:spcBef>
              <a:spcAft>
                <a:spcPts val="0"/>
              </a:spcAft>
              <a:buClr>
                <a:srgbClr val="5B72B7"/>
              </a:buClr>
              <a:buSzPts val="1800"/>
              <a:buNone/>
              <a:defRPr sz="1800">
                <a:solidFill>
                  <a:srgbClr val="5B72B7"/>
                </a:solidFill>
              </a:defRPr>
            </a:lvl2pPr>
            <a:lvl3pPr lvl="2" algn="ctr" rtl="0">
              <a:spcBef>
                <a:spcPts val="0"/>
              </a:spcBef>
              <a:spcAft>
                <a:spcPts val="0"/>
              </a:spcAft>
              <a:buClr>
                <a:srgbClr val="5B72B7"/>
              </a:buClr>
              <a:buSzPts val="1800"/>
              <a:buNone/>
              <a:defRPr sz="1800">
                <a:solidFill>
                  <a:srgbClr val="5B72B7"/>
                </a:solidFill>
              </a:defRPr>
            </a:lvl3pPr>
            <a:lvl4pPr lvl="3" algn="ctr" rtl="0">
              <a:spcBef>
                <a:spcPts val="0"/>
              </a:spcBef>
              <a:spcAft>
                <a:spcPts val="0"/>
              </a:spcAft>
              <a:buClr>
                <a:srgbClr val="5B72B7"/>
              </a:buClr>
              <a:buSzPts val="1800"/>
              <a:buNone/>
              <a:defRPr sz="1800">
                <a:solidFill>
                  <a:srgbClr val="5B72B7"/>
                </a:solidFill>
              </a:defRPr>
            </a:lvl4pPr>
            <a:lvl5pPr lvl="4" algn="ctr" rtl="0">
              <a:spcBef>
                <a:spcPts val="0"/>
              </a:spcBef>
              <a:spcAft>
                <a:spcPts val="0"/>
              </a:spcAft>
              <a:buClr>
                <a:srgbClr val="5B72B7"/>
              </a:buClr>
              <a:buSzPts val="1800"/>
              <a:buNone/>
              <a:defRPr sz="1800">
                <a:solidFill>
                  <a:srgbClr val="5B72B7"/>
                </a:solidFill>
              </a:defRPr>
            </a:lvl5pPr>
            <a:lvl6pPr lvl="5" algn="ctr" rtl="0">
              <a:spcBef>
                <a:spcPts val="0"/>
              </a:spcBef>
              <a:spcAft>
                <a:spcPts val="0"/>
              </a:spcAft>
              <a:buClr>
                <a:srgbClr val="5B72B7"/>
              </a:buClr>
              <a:buSzPts val="1800"/>
              <a:buNone/>
              <a:defRPr sz="1800">
                <a:solidFill>
                  <a:srgbClr val="5B72B7"/>
                </a:solidFill>
              </a:defRPr>
            </a:lvl6pPr>
            <a:lvl7pPr lvl="6" algn="ctr" rtl="0">
              <a:spcBef>
                <a:spcPts val="0"/>
              </a:spcBef>
              <a:spcAft>
                <a:spcPts val="0"/>
              </a:spcAft>
              <a:buClr>
                <a:srgbClr val="5B72B7"/>
              </a:buClr>
              <a:buSzPts val="1800"/>
              <a:buNone/>
              <a:defRPr sz="1800">
                <a:solidFill>
                  <a:srgbClr val="5B72B7"/>
                </a:solidFill>
              </a:defRPr>
            </a:lvl7pPr>
            <a:lvl8pPr lvl="7" algn="ctr" rtl="0">
              <a:spcBef>
                <a:spcPts val="0"/>
              </a:spcBef>
              <a:spcAft>
                <a:spcPts val="0"/>
              </a:spcAft>
              <a:buClr>
                <a:srgbClr val="5B72B7"/>
              </a:buClr>
              <a:buSzPts val="1800"/>
              <a:buNone/>
              <a:defRPr sz="1800">
                <a:solidFill>
                  <a:srgbClr val="5B72B7"/>
                </a:solidFill>
              </a:defRPr>
            </a:lvl8pPr>
            <a:lvl9pPr lvl="8" algn="ctr" rtl="0">
              <a:spcBef>
                <a:spcPts val="0"/>
              </a:spcBef>
              <a:spcAft>
                <a:spcPts val="0"/>
              </a:spcAft>
              <a:buClr>
                <a:srgbClr val="5B72B7"/>
              </a:buClr>
              <a:buSzPts val="1800"/>
              <a:buNone/>
              <a:defRPr sz="1800">
                <a:solidFill>
                  <a:srgbClr val="5B72B7"/>
                </a:solidFill>
              </a:defRPr>
            </a:lvl9pPr>
          </a:lstStyle>
          <a:p>
            <a:endParaRPr/>
          </a:p>
        </p:txBody>
      </p:sp>
      <p:sp>
        <p:nvSpPr>
          <p:cNvPr id="78" name="Google Shape;78;p16"/>
          <p:cNvSpPr txBox="1">
            <a:spLocks noGrp="1"/>
          </p:cNvSpPr>
          <p:nvPr>
            <p:ph type="subTitle" idx="1"/>
          </p:nvPr>
        </p:nvSpPr>
        <p:spPr>
          <a:xfrm>
            <a:off x="2419950" y="4100525"/>
            <a:ext cx="4304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79" name="Google Shape;79;p16"/>
          <p:cNvSpPr txBox="1">
            <a:spLocks noGrp="1"/>
          </p:cNvSpPr>
          <p:nvPr>
            <p:ph type="subTitle" idx="2"/>
          </p:nvPr>
        </p:nvSpPr>
        <p:spPr>
          <a:xfrm>
            <a:off x="2419950" y="1611075"/>
            <a:ext cx="4304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1600"/>
              </a:spcBef>
              <a:spcAft>
                <a:spcPts val="0"/>
              </a:spcAft>
              <a:buNone/>
              <a:defRPr>
                <a:solidFill>
                  <a:srgbClr val="F9E9D9"/>
                </a:solidFill>
              </a:defRPr>
            </a:lvl2pPr>
            <a:lvl3pPr lvl="2" algn="ctr" rtl="0">
              <a:lnSpc>
                <a:spcPct val="100000"/>
              </a:lnSpc>
              <a:spcBef>
                <a:spcPts val="1600"/>
              </a:spcBef>
              <a:spcAft>
                <a:spcPts val="0"/>
              </a:spcAft>
              <a:buNone/>
              <a:defRPr>
                <a:solidFill>
                  <a:srgbClr val="F9E9D9"/>
                </a:solidFill>
              </a:defRPr>
            </a:lvl3pPr>
            <a:lvl4pPr lvl="3" algn="ctr" rtl="0">
              <a:lnSpc>
                <a:spcPct val="100000"/>
              </a:lnSpc>
              <a:spcBef>
                <a:spcPts val="1600"/>
              </a:spcBef>
              <a:spcAft>
                <a:spcPts val="0"/>
              </a:spcAft>
              <a:buNone/>
              <a:defRPr>
                <a:solidFill>
                  <a:srgbClr val="F9E9D9"/>
                </a:solidFill>
              </a:defRPr>
            </a:lvl4pPr>
            <a:lvl5pPr lvl="4" algn="ctr" rtl="0">
              <a:lnSpc>
                <a:spcPct val="100000"/>
              </a:lnSpc>
              <a:spcBef>
                <a:spcPts val="1600"/>
              </a:spcBef>
              <a:spcAft>
                <a:spcPts val="0"/>
              </a:spcAft>
              <a:buNone/>
              <a:defRPr>
                <a:solidFill>
                  <a:srgbClr val="F9E9D9"/>
                </a:solidFill>
              </a:defRPr>
            </a:lvl5pPr>
            <a:lvl6pPr lvl="5" algn="ctr" rtl="0">
              <a:lnSpc>
                <a:spcPct val="100000"/>
              </a:lnSpc>
              <a:spcBef>
                <a:spcPts val="1600"/>
              </a:spcBef>
              <a:spcAft>
                <a:spcPts val="0"/>
              </a:spcAft>
              <a:buNone/>
              <a:defRPr>
                <a:solidFill>
                  <a:srgbClr val="F9E9D9"/>
                </a:solidFill>
              </a:defRPr>
            </a:lvl6pPr>
            <a:lvl7pPr lvl="6" algn="ctr" rtl="0">
              <a:lnSpc>
                <a:spcPct val="100000"/>
              </a:lnSpc>
              <a:spcBef>
                <a:spcPts val="1600"/>
              </a:spcBef>
              <a:spcAft>
                <a:spcPts val="0"/>
              </a:spcAft>
              <a:buNone/>
              <a:defRPr>
                <a:solidFill>
                  <a:srgbClr val="F9E9D9"/>
                </a:solidFill>
              </a:defRPr>
            </a:lvl7pPr>
            <a:lvl8pPr lvl="7" algn="ctr" rtl="0">
              <a:lnSpc>
                <a:spcPct val="100000"/>
              </a:lnSpc>
              <a:spcBef>
                <a:spcPts val="1600"/>
              </a:spcBef>
              <a:spcAft>
                <a:spcPts val="0"/>
              </a:spcAft>
              <a:buNone/>
              <a:defRPr>
                <a:solidFill>
                  <a:srgbClr val="F9E9D9"/>
                </a:solidFill>
              </a:defRPr>
            </a:lvl8pPr>
            <a:lvl9pPr lvl="8" algn="ctr" rtl="0">
              <a:lnSpc>
                <a:spcPct val="100000"/>
              </a:lnSpc>
              <a:spcBef>
                <a:spcPts val="1600"/>
              </a:spcBef>
              <a:spcAft>
                <a:spcPts val="1600"/>
              </a:spcAft>
              <a:buNone/>
              <a:defRPr>
                <a:solidFill>
                  <a:srgbClr val="F9E9D9"/>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ITLE_1_1_1_2_1_2">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subTitle" idx="1"/>
          </p:nvPr>
        </p:nvSpPr>
        <p:spPr>
          <a:xfrm>
            <a:off x="3115520" y="2437068"/>
            <a:ext cx="2913000" cy="61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F9E9D9"/>
                </a:solidFill>
              </a:defRPr>
            </a:lvl1pPr>
            <a:lvl2pPr lvl="1"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2pPr>
            <a:lvl3pPr lvl="2"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3pPr>
            <a:lvl4pPr lvl="3"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4pPr>
            <a:lvl5pPr lvl="4"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5pPr>
            <a:lvl6pPr lvl="5"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6pPr>
            <a:lvl7pPr lvl="6"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7pPr>
            <a:lvl8pPr lvl="7"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8pPr>
            <a:lvl9pPr lvl="8" algn="ctr" rtl="0">
              <a:lnSpc>
                <a:spcPct val="100000"/>
              </a:lnSpc>
              <a:spcBef>
                <a:spcPts val="1600"/>
              </a:spcBef>
              <a:spcAft>
                <a:spcPts val="1600"/>
              </a:spcAft>
              <a:buNone/>
              <a:defRPr sz="1600">
                <a:solidFill>
                  <a:srgbClr val="F9E9D9"/>
                </a:solidFill>
                <a:latin typeface="Passion One"/>
                <a:ea typeface="Passion One"/>
                <a:cs typeface="Passion One"/>
                <a:sym typeface="Passion One"/>
              </a:defRPr>
            </a:lvl9pPr>
          </a:lstStyle>
          <a:p>
            <a:endParaRPr/>
          </a:p>
        </p:txBody>
      </p:sp>
      <p:sp>
        <p:nvSpPr>
          <p:cNvPr id="82" name="Google Shape;82;p17"/>
          <p:cNvSpPr txBox="1">
            <a:spLocks noGrp="1"/>
          </p:cNvSpPr>
          <p:nvPr>
            <p:ph type="ctrTitle"/>
          </p:nvPr>
        </p:nvSpPr>
        <p:spPr>
          <a:xfrm>
            <a:off x="430975" y="1741375"/>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9E9D9"/>
              </a:buClr>
              <a:buSzPts val="3600"/>
              <a:buNone/>
              <a:defRPr sz="3600">
                <a:solidFill>
                  <a:srgbClr val="F9E9D9"/>
                </a:solidFill>
              </a:defRPr>
            </a:lvl1pPr>
            <a:lvl2pPr lvl="1" algn="ctr" rtl="0">
              <a:spcBef>
                <a:spcPts val="0"/>
              </a:spcBef>
              <a:spcAft>
                <a:spcPts val="0"/>
              </a:spcAft>
              <a:buClr>
                <a:srgbClr val="F9E9D9"/>
              </a:buClr>
              <a:buSzPts val="3600"/>
              <a:buNone/>
              <a:defRPr sz="3600">
                <a:solidFill>
                  <a:srgbClr val="F9E9D9"/>
                </a:solidFill>
              </a:defRPr>
            </a:lvl2pPr>
            <a:lvl3pPr lvl="2" algn="ctr" rtl="0">
              <a:spcBef>
                <a:spcPts val="0"/>
              </a:spcBef>
              <a:spcAft>
                <a:spcPts val="0"/>
              </a:spcAft>
              <a:buClr>
                <a:srgbClr val="F9E9D9"/>
              </a:buClr>
              <a:buSzPts val="3600"/>
              <a:buNone/>
              <a:defRPr sz="3600">
                <a:solidFill>
                  <a:srgbClr val="F9E9D9"/>
                </a:solidFill>
              </a:defRPr>
            </a:lvl3pPr>
            <a:lvl4pPr lvl="3" algn="ctr" rtl="0">
              <a:spcBef>
                <a:spcPts val="0"/>
              </a:spcBef>
              <a:spcAft>
                <a:spcPts val="0"/>
              </a:spcAft>
              <a:buClr>
                <a:srgbClr val="F9E9D9"/>
              </a:buClr>
              <a:buSzPts val="3600"/>
              <a:buNone/>
              <a:defRPr sz="3600">
                <a:solidFill>
                  <a:srgbClr val="F9E9D9"/>
                </a:solidFill>
              </a:defRPr>
            </a:lvl4pPr>
            <a:lvl5pPr lvl="4" algn="ctr" rtl="0">
              <a:spcBef>
                <a:spcPts val="0"/>
              </a:spcBef>
              <a:spcAft>
                <a:spcPts val="0"/>
              </a:spcAft>
              <a:buClr>
                <a:srgbClr val="F9E9D9"/>
              </a:buClr>
              <a:buSzPts val="3600"/>
              <a:buNone/>
              <a:defRPr sz="3600">
                <a:solidFill>
                  <a:srgbClr val="F9E9D9"/>
                </a:solidFill>
              </a:defRPr>
            </a:lvl5pPr>
            <a:lvl6pPr lvl="5" algn="ctr" rtl="0">
              <a:spcBef>
                <a:spcPts val="0"/>
              </a:spcBef>
              <a:spcAft>
                <a:spcPts val="0"/>
              </a:spcAft>
              <a:buClr>
                <a:srgbClr val="F9E9D9"/>
              </a:buClr>
              <a:buSzPts val="3600"/>
              <a:buNone/>
              <a:defRPr sz="3600">
                <a:solidFill>
                  <a:srgbClr val="F9E9D9"/>
                </a:solidFill>
              </a:defRPr>
            </a:lvl6pPr>
            <a:lvl7pPr lvl="6" algn="ctr" rtl="0">
              <a:spcBef>
                <a:spcPts val="0"/>
              </a:spcBef>
              <a:spcAft>
                <a:spcPts val="0"/>
              </a:spcAft>
              <a:buClr>
                <a:srgbClr val="F9E9D9"/>
              </a:buClr>
              <a:buSzPts val="3600"/>
              <a:buNone/>
              <a:defRPr sz="3600">
                <a:solidFill>
                  <a:srgbClr val="F9E9D9"/>
                </a:solidFill>
              </a:defRPr>
            </a:lvl7pPr>
            <a:lvl8pPr lvl="7" algn="ctr" rtl="0">
              <a:spcBef>
                <a:spcPts val="0"/>
              </a:spcBef>
              <a:spcAft>
                <a:spcPts val="0"/>
              </a:spcAft>
              <a:buClr>
                <a:srgbClr val="F9E9D9"/>
              </a:buClr>
              <a:buSzPts val="3600"/>
              <a:buNone/>
              <a:defRPr sz="3600">
                <a:solidFill>
                  <a:srgbClr val="F9E9D9"/>
                </a:solidFill>
              </a:defRPr>
            </a:lvl8pPr>
            <a:lvl9pPr lvl="8" algn="ctr" rtl="0">
              <a:spcBef>
                <a:spcPts val="0"/>
              </a:spcBef>
              <a:spcAft>
                <a:spcPts val="0"/>
              </a:spcAft>
              <a:buClr>
                <a:srgbClr val="F9E9D9"/>
              </a:buClr>
              <a:buSzPts val="3600"/>
              <a:buNone/>
              <a:defRPr sz="3600">
                <a:solidFill>
                  <a:srgbClr val="F9E9D9"/>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5">
  <p:cSld name="TITLE_1_1_1_2_1_1_2">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8"/>
          <p:cNvSpPr txBox="1">
            <a:spLocks noGrp="1"/>
          </p:cNvSpPr>
          <p:nvPr>
            <p:ph type="subTitle" idx="1"/>
          </p:nvPr>
        </p:nvSpPr>
        <p:spPr>
          <a:xfrm>
            <a:off x="2419950" y="2151100"/>
            <a:ext cx="4304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85" name="Google Shape;85;p18"/>
          <p:cNvSpPr txBox="1">
            <a:spLocks noGrp="1"/>
          </p:cNvSpPr>
          <p:nvPr>
            <p:ph type="ctrTitle"/>
          </p:nvPr>
        </p:nvSpPr>
        <p:spPr>
          <a:xfrm>
            <a:off x="430975" y="821986"/>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6">
  <p:cSld name="TITLE_1_1_1_1_1_2_1">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txBox="1">
            <a:spLocks noGrp="1"/>
          </p:cNvSpPr>
          <p:nvPr>
            <p:ph type="subTitle" idx="1"/>
          </p:nvPr>
        </p:nvSpPr>
        <p:spPr>
          <a:xfrm>
            <a:off x="3242800" y="2605400"/>
            <a:ext cx="36714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9E9D9"/>
                </a:solidFill>
              </a:defRPr>
            </a:lvl1pPr>
            <a:lvl2pPr lvl="1" rtl="0">
              <a:lnSpc>
                <a:spcPct val="100000"/>
              </a:lnSpc>
              <a:spcBef>
                <a:spcPts val="1600"/>
              </a:spcBef>
              <a:spcAft>
                <a:spcPts val="0"/>
              </a:spcAft>
              <a:buNone/>
              <a:defRPr>
                <a:solidFill>
                  <a:srgbClr val="F9E9D9"/>
                </a:solidFill>
              </a:defRPr>
            </a:lvl2pPr>
            <a:lvl3pPr lvl="2" rtl="0">
              <a:lnSpc>
                <a:spcPct val="100000"/>
              </a:lnSpc>
              <a:spcBef>
                <a:spcPts val="1600"/>
              </a:spcBef>
              <a:spcAft>
                <a:spcPts val="0"/>
              </a:spcAft>
              <a:buNone/>
              <a:defRPr>
                <a:solidFill>
                  <a:srgbClr val="F9E9D9"/>
                </a:solidFill>
              </a:defRPr>
            </a:lvl3pPr>
            <a:lvl4pPr lvl="3" rtl="0">
              <a:lnSpc>
                <a:spcPct val="100000"/>
              </a:lnSpc>
              <a:spcBef>
                <a:spcPts val="1600"/>
              </a:spcBef>
              <a:spcAft>
                <a:spcPts val="0"/>
              </a:spcAft>
              <a:buNone/>
              <a:defRPr>
                <a:solidFill>
                  <a:srgbClr val="F9E9D9"/>
                </a:solidFill>
              </a:defRPr>
            </a:lvl4pPr>
            <a:lvl5pPr lvl="4" rtl="0">
              <a:lnSpc>
                <a:spcPct val="100000"/>
              </a:lnSpc>
              <a:spcBef>
                <a:spcPts val="1600"/>
              </a:spcBef>
              <a:spcAft>
                <a:spcPts val="0"/>
              </a:spcAft>
              <a:buNone/>
              <a:defRPr>
                <a:solidFill>
                  <a:srgbClr val="F9E9D9"/>
                </a:solidFill>
              </a:defRPr>
            </a:lvl5pPr>
            <a:lvl6pPr lvl="5" rtl="0">
              <a:lnSpc>
                <a:spcPct val="100000"/>
              </a:lnSpc>
              <a:spcBef>
                <a:spcPts val="1600"/>
              </a:spcBef>
              <a:spcAft>
                <a:spcPts val="0"/>
              </a:spcAft>
              <a:buNone/>
              <a:defRPr>
                <a:solidFill>
                  <a:srgbClr val="F9E9D9"/>
                </a:solidFill>
              </a:defRPr>
            </a:lvl6pPr>
            <a:lvl7pPr lvl="6" rtl="0">
              <a:lnSpc>
                <a:spcPct val="100000"/>
              </a:lnSpc>
              <a:spcBef>
                <a:spcPts val="1600"/>
              </a:spcBef>
              <a:spcAft>
                <a:spcPts val="0"/>
              </a:spcAft>
              <a:buNone/>
              <a:defRPr>
                <a:solidFill>
                  <a:srgbClr val="F9E9D9"/>
                </a:solidFill>
              </a:defRPr>
            </a:lvl7pPr>
            <a:lvl8pPr lvl="7" rtl="0">
              <a:lnSpc>
                <a:spcPct val="100000"/>
              </a:lnSpc>
              <a:spcBef>
                <a:spcPts val="1600"/>
              </a:spcBef>
              <a:spcAft>
                <a:spcPts val="0"/>
              </a:spcAft>
              <a:buNone/>
              <a:defRPr>
                <a:solidFill>
                  <a:srgbClr val="F9E9D9"/>
                </a:solidFill>
              </a:defRPr>
            </a:lvl8pPr>
            <a:lvl9pPr lvl="8" rtl="0">
              <a:lnSpc>
                <a:spcPct val="100000"/>
              </a:lnSpc>
              <a:spcBef>
                <a:spcPts val="1600"/>
              </a:spcBef>
              <a:spcAft>
                <a:spcPts val="1600"/>
              </a:spcAft>
              <a:buNone/>
              <a:defRPr>
                <a:solidFill>
                  <a:srgbClr val="F9E9D9"/>
                </a:solidFill>
              </a:defRPr>
            </a:lvl9pPr>
          </a:lstStyle>
          <a:p>
            <a:endParaRPr/>
          </a:p>
        </p:txBody>
      </p:sp>
      <p:sp>
        <p:nvSpPr>
          <p:cNvPr id="88" name="Google Shape;88;p19"/>
          <p:cNvSpPr txBox="1">
            <a:spLocks noGrp="1"/>
          </p:cNvSpPr>
          <p:nvPr>
            <p:ph type="ctrTitle"/>
          </p:nvPr>
        </p:nvSpPr>
        <p:spPr>
          <a:xfrm>
            <a:off x="3242800" y="2087600"/>
            <a:ext cx="45609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9E9D9"/>
              </a:buClr>
              <a:buSzPts val="2400"/>
              <a:buNone/>
              <a:defRPr sz="2400">
                <a:solidFill>
                  <a:srgbClr val="F9E9D9"/>
                </a:solidFill>
              </a:defRPr>
            </a:lvl1pPr>
            <a:lvl2pPr lvl="1" rtl="0">
              <a:spcBef>
                <a:spcPts val="0"/>
              </a:spcBef>
              <a:spcAft>
                <a:spcPts val="0"/>
              </a:spcAft>
              <a:buClr>
                <a:srgbClr val="F9E9D9"/>
              </a:buClr>
              <a:buSzPts val="1800"/>
              <a:buNone/>
              <a:defRPr sz="1800">
                <a:solidFill>
                  <a:srgbClr val="F9E9D9"/>
                </a:solidFill>
              </a:defRPr>
            </a:lvl2pPr>
            <a:lvl3pPr lvl="2" rtl="0">
              <a:spcBef>
                <a:spcPts val="0"/>
              </a:spcBef>
              <a:spcAft>
                <a:spcPts val="0"/>
              </a:spcAft>
              <a:buClr>
                <a:srgbClr val="F9E9D9"/>
              </a:buClr>
              <a:buSzPts val="1800"/>
              <a:buNone/>
              <a:defRPr sz="1800">
                <a:solidFill>
                  <a:srgbClr val="F9E9D9"/>
                </a:solidFill>
              </a:defRPr>
            </a:lvl3pPr>
            <a:lvl4pPr lvl="3" rtl="0">
              <a:spcBef>
                <a:spcPts val="0"/>
              </a:spcBef>
              <a:spcAft>
                <a:spcPts val="0"/>
              </a:spcAft>
              <a:buClr>
                <a:srgbClr val="F9E9D9"/>
              </a:buClr>
              <a:buSzPts val="1800"/>
              <a:buNone/>
              <a:defRPr sz="1800">
                <a:solidFill>
                  <a:srgbClr val="F9E9D9"/>
                </a:solidFill>
              </a:defRPr>
            </a:lvl4pPr>
            <a:lvl5pPr lvl="4" rtl="0">
              <a:spcBef>
                <a:spcPts val="0"/>
              </a:spcBef>
              <a:spcAft>
                <a:spcPts val="0"/>
              </a:spcAft>
              <a:buClr>
                <a:srgbClr val="F9E9D9"/>
              </a:buClr>
              <a:buSzPts val="1800"/>
              <a:buNone/>
              <a:defRPr sz="1800">
                <a:solidFill>
                  <a:srgbClr val="F9E9D9"/>
                </a:solidFill>
              </a:defRPr>
            </a:lvl5pPr>
            <a:lvl6pPr lvl="5" rtl="0">
              <a:spcBef>
                <a:spcPts val="0"/>
              </a:spcBef>
              <a:spcAft>
                <a:spcPts val="0"/>
              </a:spcAft>
              <a:buClr>
                <a:srgbClr val="F9E9D9"/>
              </a:buClr>
              <a:buSzPts val="1800"/>
              <a:buNone/>
              <a:defRPr sz="1800">
                <a:solidFill>
                  <a:srgbClr val="F9E9D9"/>
                </a:solidFill>
              </a:defRPr>
            </a:lvl6pPr>
            <a:lvl7pPr lvl="6" rtl="0">
              <a:spcBef>
                <a:spcPts val="0"/>
              </a:spcBef>
              <a:spcAft>
                <a:spcPts val="0"/>
              </a:spcAft>
              <a:buClr>
                <a:srgbClr val="F9E9D9"/>
              </a:buClr>
              <a:buSzPts val="1800"/>
              <a:buNone/>
              <a:defRPr sz="1800">
                <a:solidFill>
                  <a:srgbClr val="F9E9D9"/>
                </a:solidFill>
              </a:defRPr>
            </a:lvl7pPr>
            <a:lvl8pPr lvl="7" rtl="0">
              <a:spcBef>
                <a:spcPts val="0"/>
              </a:spcBef>
              <a:spcAft>
                <a:spcPts val="0"/>
              </a:spcAft>
              <a:buClr>
                <a:srgbClr val="F9E9D9"/>
              </a:buClr>
              <a:buSzPts val="1800"/>
              <a:buNone/>
              <a:defRPr sz="1800">
                <a:solidFill>
                  <a:srgbClr val="F9E9D9"/>
                </a:solidFill>
              </a:defRPr>
            </a:lvl8pPr>
            <a:lvl9pPr lvl="8" rtl="0">
              <a:spcBef>
                <a:spcPts val="0"/>
              </a:spcBef>
              <a:spcAft>
                <a:spcPts val="0"/>
              </a:spcAft>
              <a:buClr>
                <a:srgbClr val="F9E9D9"/>
              </a:buClr>
              <a:buSzPts val="1800"/>
              <a:buNone/>
              <a:defRPr sz="1800">
                <a:solidFill>
                  <a:srgbClr val="F9E9D9"/>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p:cSld name="CUSTOM">
    <p:spTree>
      <p:nvGrpSpPr>
        <p:cNvPr id="1" name="Shape 8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01034" y="1874888"/>
            <a:ext cx="3308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9E9D9"/>
              </a:buClr>
              <a:buSzPts val="3600"/>
              <a:buNone/>
              <a:defRPr sz="3600">
                <a:solidFill>
                  <a:srgbClr val="F9E9D9"/>
                </a:solidFill>
              </a:defRPr>
            </a:lvl1pPr>
            <a:lvl2pPr lvl="1" rtl="0">
              <a:spcBef>
                <a:spcPts val="0"/>
              </a:spcBef>
              <a:spcAft>
                <a:spcPts val="0"/>
              </a:spcAft>
              <a:buClr>
                <a:srgbClr val="F9E9D9"/>
              </a:buClr>
              <a:buSzPts val="3600"/>
              <a:buNone/>
              <a:defRPr sz="3600">
                <a:solidFill>
                  <a:srgbClr val="F9E9D9"/>
                </a:solidFill>
              </a:defRPr>
            </a:lvl2pPr>
            <a:lvl3pPr lvl="2" rtl="0">
              <a:spcBef>
                <a:spcPts val="0"/>
              </a:spcBef>
              <a:spcAft>
                <a:spcPts val="0"/>
              </a:spcAft>
              <a:buClr>
                <a:srgbClr val="F9E9D9"/>
              </a:buClr>
              <a:buSzPts val="3600"/>
              <a:buNone/>
              <a:defRPr sz="3600">
                <a:solidFill>
                  <a:srgbClr val="F9E9D9"/>
                </a:solidFill>
              </a:defRPr>
            </a:lvl3pPr>
            <a:lvl4pPr lvl="3" rtl="0">
              <a:spcBef>
                <a:spcPts val="0"/>
              </a:spcBef>
              <a:spcAft>
                <a:spcPts val="0"/>
              </a:spcAft>
              <a:buClr>
                <a:srgbClr val="F9E9D9"/>
              </a:buClr>
              <a:buSzPts val="3600"/>
              <a:buNone/>
              <a:defRPr sz="3600">
                <a:solidFill>
                  <a:srgbClr val="F9E9D9"/>
                </a:solidFill>
              </a:defRPr>
            </a:lvl4pPr>
            <a:lvl5pPr lvl="4" rtl="0">
              <a:spcBef>
                <a:spcPts val="0"/>
              </a:spcBef>
              <a:spcAft>
                <a:spcPts val="0"/>
              </a:spcAft>
              <a:buClr>
                <a:srgbClr val="F9E9D9"/>
              </a:buClr>
              <a:buSzPts val="3600"/>
              <a:buNone/>
              <a:defRPr sz="3600">
                <a:solidFill>
                  <a:srgbClr val="F9E9D9"/>
                </a:solidFill>
              </a:defRPr>
            </a:lvl5pPr>
            <a:lvl6pPr lvl="5" rtl="0">
              <a:spcBef>
                <a:spcPts val="0"/>
              </a:spcBef>
              <a:spcAft>
                <a:spcPts val="0"/>
              </a:spcAft>
              <a:buClr>
                <a:srgbClr val="F9E9D9"/>
              </a:buClr>
              <a:buSzPts val="3600"/>
              <a:buNone/>
              <a:defRPr sz="3600">
                <a:solidFill>
                  <a:srgbClr val="F9E9D9"/>
                </a:solidFill>
              </a:defRPr>
            </a:lvl6pPr>
            <a:lvl7pPr lvl="6" rtl="0">
              <a:spcBef>
                <a:spcPts val="0"/>
              </a:spcBef>
              <a:spcAft>
                <a:spcPts val="0"/>
              </a:spcAft>
              <a:buClr>
                <a:srgbClr val="F9E9D9"/>
              </a:buClr>
              <a:buSzPts val="3600"/>
              <a:buNone/>
              <a:defRPr sz="3600">
                <a:solidFill>
                  <a:srgbClr val="F9E9D9"/>
                </a:solidFill>
              </a:defRPr>
            </a:lvl7pPr>
            <a:lvl8pPr lvl="7" rtl="0">
              <a:spcBef>
                <a:spcPts val="0"/>
              </a:spcBef>
              <a:spcAft>
                <a:spcPts val="0"/>
              </a:spcAft>
              <a:buClr>
                <a:srgbClr val="F9E9D9"/>
              </a:buClr>
              <a:buSzPts val="3600"/>
              <a:buNone/>
              <a:defRPr sz="3600">
                <a:solidFill>
                  <a:srgbClr val="F9E9D9"/>
                </a:solidFill>
              </a:defRPr>
            </a:lvl8pPr>
            <a:lvl9pPr lvl="8" rtl="0">
              <a:spcBef>
                <a:spcPts val="0"/>
              </a:spcBef>
              <a:spcAft>
                <a:spcPts val="0"/>
              </a:spcAft>
              <a:buClr>
                <a:srgbClr val="F9E9D9"/>
              </a:buClr>
              <a:buSzPts val="3600"/>
              <a:buNone/>
              <a:defRPr sz="3600">
                <a:solidFill>
                  <a:srgbClr val="F9E9D9"/>
                </a:solidFill>
              </a:defRPr>
            </a:lvl9pPr>
          </a:lstStyle>
          <a:p>
            <a:endParaRPr/>
          </a:p>
        </p:txBody>
      </p:sp>
      <p:sp>
        <p:nvSpPr>
          <p:cNvPr id="13" name="Google Shape;13;p3"/>
          <p:cNvSpPr txBox="1">
            <a:spLocks noGrp="1"/>
          </p:cNvSpPr>
          <p:nvPr>
            <p:ph type="title" idx="2" hasCustomPrompt="1"/>
          </p:nvPr>
        </p:nvSpPr>
        <p:spPr>
          <a:xfrm>
            <a:off x="3409319" y="1536464"/>
            <a:ext cx="1123200" cy="900900"/>
          </a:xfrm>
          <a:prstGeom prst="rect">
            <a:avLst/>
          </a:prstGeom>
          <a:noFill/>
        </p:spPr>
        <p:txBody>
          <a:bodyPr spcFirstLastPara="1" wrap="square" lIns="91425" tIns="91425" rIns="91425" bIns="91425" anchor="b" anchorCtr="0">
            <a:noAutofit/>
          </a:bodyPr>
          <a:lstStyle>
            <a:lvl1pPr lvl="0" rtl="0">
              <a:spcBef>
                <a:spcPts val="0"/>
              </a:spcBef>
              <a:spcAft>
                <a:spcPts val="0"/>
              </a:spcAft>
              <a:buClr>
                <a:srgbClr val="F9E9D9"/>
              </a:buClr>
              <a:buSzPts val="3600"/>
              <a:buNone/>
              <a:defRPr sz="3600">
                <a:solidFill>
                  <a:srgbClr val="F9E9D9"/>
                </a:solidFill>
              </a:defRPr>
            </a:lvl1pPr>
            <a:lvl2pPr lvl="1"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9pPr>
          </a:lstStyle>
          <a:p>
            <a:r>
              <a:t>xx%</a:t>
            </a:r>
          </a:p>
        </p:txBody>
      </p:sp>
      <p:sp>
        <p:nvSpPr>
          <p:cNvPr id="14" name="Google Shape;14;p3"/>
          <p:cNvSpPr txBox="1">
            <a:spLocks noGrp="1"/>
          </p:cNvSpPr>
          <p:nvPr>
            <p:ph type="ctrTitle" idx="3"/>
          </p:nvPr>
        </p:nvSpPr>
        <p:spPr>
          <a:xfrm>
            <a:off x="100968" y="2690804"/>
            <a:ext cx="3308400" cy="57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9E9D9"/>
              </a:buClr>
              <a:buSzPts val="3600"/>
              <a:buNone/>
              <a:defRPr sz="3600">
                <a:solidFill>
                  <a:srgbClr val="F9E9D9"/>
                </a:solidFill>
              </a:defRPr>
            </a:lvl1pPr>
            <a:lvl2pPr lvl="1" algn="r" rtl="0">
              <a:spcBef>
                <a:spcPts val="0"/>
              </a:spcBef>
              <a:spcAft>
                <a:spcPts val="0"/>
              </a:spcAft>
              <a:buClr>
                <a:srgbClr val="F9E9D9"/>
              </a:buClr>
              <a:buSzPts val="3600"/>
              <a:buNone/>
              <a:defRPr sz="3600">
                <a:solidFill>
                  <a:srgbClr val="F9E9D9"/>
                </a:solidFill>
              </a:defRPr>
            </a:lvl2pPr>
            <a:lvl3pPr lvl="2" algn="r" rtl="0">
              <a:spcBef>
                <a:spcPts val="0"/>
              </a:spcBef>
              <a:spcAft>
                <a:spcPts val="0"/>
              </a:spcAft>
              <a:buClr>
                <a:srgbClr val="F9E9D9"/>
              </a:buClr>
              <a:buSzPts val="3600"/>
              <a:buNone/>
              <a:defRPr sz="3600">
                <a:solidFill>
                  <a:srgbClr val="F9E9D9"/>
                </a:solidFill>
              </a:defRPr>
            </a:lvl3pPr>
            <a:lvl4pPr lvl="3" algn="r" rtl="0">
              <a:spcBef>
                <a:spcPts val="0"/>
              </a:spcBef>
              <a:spcAft>
                <a:spcPts val="0"/>
              </a:spcAft>
              <a:buClr>
                <a:srgbClr val="F9E9D9"/>
              </a:buClr>
              <a:buSzPts val="3600"/>
              <a:buNone/>
              <a:defRPr sz="3600">
                <a:solidFill>
                  <a:srgbClr val="F9E9D9"/>
                </a:solidFill>
              </a:defRPr>
            </a:lvl4pPr>
            <a:lvl5pPr lvl="4" algn="r" rtl="0">
              <a:spcBef>
                <a:spcPts val="0"/>
              </a:spcBef>
              <a:spcAft>
                <a:spcPts val="0"/>
              </a:spcAft>
              <a:buClr>
                <a:srgbClr val="F9E9D9"/>
              </a:buClr>
              <a:buSzPts val="3600"/>
              <a:buNone/>
              <a:defRPr sz="3600">
                <a:solidFill>
                  <a:srgbClr val="F9E9D9"/>
                </a:solidFill>
              </a:defRPr>
            </a:lvl5pPr>
            <a:lvl6pPr lvl="5" algn="r" rtl="0">
              <a:spcBef>
                <a:spcPts val="0"/>
              </a:spcBef>
              <a:spcAft>
                <a:spcPts val="0"/>
              </a:spcAft>
              <a:buClr>
                <a:srgbClr val="F9E9D9"/>
              </a:buClr>
              <a:buSzPts val="3600"/>
              <a:buNone/>
              <a:defRPr sz="3600">
                <a:solidFill>
                  <a:srgbClr val="F9E9D9"/>
                </a:solidFill>
              </a:defRPr>
            </a:lvl6pPr>
            <a:lvl7pPr lvl="6" algn="r" rtl="0">
              <a:spcBef>
                <a:spcPts val="0"/>
              </a:spcBef>
              <a:spcAft>
                <a:spcPts val="0"/>
              </a:spcAft>
              <a:buClr>
                <a:srgbClr val="F9E9D9"/>
              </a:buClr>
              <a:buSzPts val="3600"/>
              <a:buNone/>
              <a:defRPr sz="3600">
                <a:solidFill>
                  <a:srgbClr val="F9E9D9"/>
                </a:solidFill>
              </a:defRPr>
            </a:lvl7pPr>
            <a:lvl8pPr lvl="7" algn="r" rtl="0">
              <a:spcBef>
                <a:spcPts val="0"/>
              </a:spcBef>
              <a:spcAft>
                <a:spcPts val="0"/>
              </a:spcAft>
              <a:buClr>
                <a:srgbClr val="F9E9D9"/>
              </a:buClr>
              <a:buSzPts val="3600"/>
              <a:buNone/>
              <a:defRPr sz="3600">
                <a:solidFill>
                  <a:srgbClr val="F9E9D9"/>
                </a:solidFill>
              </a:defRPr>
            </a:lvl8pPr>
            <a:lvl9pPr lvl="8" algn="r" rtl="0">
              <a:spcBef>
                <a:spcPts val="0"/>
              </a:spcBef>
              <a:spcAft>
                <a:spcPts val="0"/>
              </a:spcAft>
              <a:buClr>
                <a:srgbClr val="F9E9D9"/>
              </a:buClr>
              <a:buSzPts val="3600"/>
              <a:buNone/>
              <a:defRPr sz="3600">
                <a:solidFill>
                  <a:srgbClr val="F9E9D9"/>
                </a:solidFill>
              </a:defRPr>
            </a:lvl9pPr>
          </a:lstStyle>
          <a:p>
            <a:endParaRPr/>
          </a:p>
        </p:txBody>
      </p:sp>
      <p:sp>
        <p:nvSpPr>
          <p:cNvPr id="15" name="Google Shape;15;p3"/>
          <p:cNvSpPr txBox="1">
            <a:spLocks noGrp="1"/>
          </p:cNvSpPr>
          <p:nvPr>
            <p:ph type="title" idx="4" hasCustomPrompt="1"/>
          </p:nvPr>
        </p:nvSpPr>
        <p:spPr>
          <a:xfrm>
            <a:off x="3409326" y="2689002"/>
            <a:ext cx="11232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Clr>
                <a:srgbClr val="F9E9D9"/>
              </a:buClr>
              <a:buSzPts val="3600"/>
              <a:buNone/>
              <a:defRPr sz="3600">
                <a:solidFill>
                  <a:srgbClr val="F9E9D9"/>
                </a:solidFill>
              </a:defRPr>
            </a:lvl1pPr>
            <a:lvl2pPr lvl="1"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5"/>
          </p:nvPr>
        </p:nvSpPr>
        <p:spPr>
          <a:xfrm>
            <a:off x="5510850" y="1885925"/>
            <a:ext cx="34023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9E9D9"/>
              </a:buClr>
              <a:buSzPts val="3600"/>
              <a:buNone/>
              <a:defRPr sz="3600">
                <a:solidFill>
                  <a:srgbClr val="F9E9D9"/>
                </a:solidFill>
              </a:defRPr>
            </a:lvl1pPr>
            <a:lvl2pPr lvl="1" rtl="0">
              <a:spcBef>
                <a:spcPts val="0"/>
              </a:spcBef>
              <a:spcAft>
                <a:spcPts val="0"/>
              </a:spcAft>
              <a:buClr>
                <a:srgbClr val="F9E9D9"/>
              </a:buClr>
              <a:buSzPts val="4800"/>
              <a:buNone/>
              <a:defRPr sz="4800">
                <a:solidFill>
                  <a:srgbClr val="F9E9D9"/>
                </a:solidFill>
              </a:defRPr>
            </a:lvl2pPr>
            <a:lvl3pPr lvl="2" rtl="0">
              <a:spcBef>
                <a:spcPts val="0"/>
              </a:spcBef>
              <a:spcAft>
                <a:spcPts val="0"/>
              </a:spcAft>
              <a:buClr>
                <a:srgbClr val="F9E9D9"/>
              </a:buClr>
              <a:buSzPts val="4800"/>
              <a:buNone/>
              <a:defRPr sz="4800">
                <a:solidFill>
                  <a:srgbClr val="F9E9D9"/>
                </a:solidFill>
              </a:defRPr>
            </a:lvl3pPr>
            <a:lvl4pPr lvl="3" rtl="0">
              <a:spcBef>
                <a:spcPts val="0"/>
              </a:spcBef>
              <a:spcAft>
                <a:spcPts val="0"/>
              </a:spcAft>
              <a:buClr>
                <a:srgbClr val="F9E9D9"/>
              </a:buClr>
              <a:buSzPts val="4800"/>
              <a:buNone/>
              <a:defRPr sz="4800">
                <a:solidFill>
                  <a:srgbClr val="F9E9D9"/>
                </a:solidFill>
              </a:defRPr>
            </a:lvl4pPr>
            <a:lvl5pPr lvl="4" rtl="0">
              <a:spcBef>
                <a:spcPts val="0"/>
              </a:spcBef>
              <a:spcAft>
                <a:spcPts val="0"/>
              </a:spcAft>
              <a:buClr>
                <a:srgbClr val="F9E9D9"/>
              </a:buClr>
              <a:buSzPts val="4800"/>
              <a:buNone/>
              <a:defRPr sz="4800">
                <a:solidFill>
                  <a:srgbClr val="F9E9D9"/>
                </a:solidFill>
              </a:defRPr>
            </a:lvl5pPr>
            <a:lvl6pPr lvl="5" rtl="0">
              <a:spcBef>
                <a:spcPts val="0"/>
              </a:spcBef>
              <a:spcAft>
                <a:spcPts val="0"/>
              </a:spcAft>
              <a:buClr>
                <a:srgbClr val="F9E9D9"/>
              </a:buClr>
              <a:buSzPts val="4800"/>
              <a:buNone/>
              <a:defRPr sz="4800">
                <a:solidFill>
                  <a:srgbClr val="F9E9D9"/>
                </a:solidFill>
              </a:defRPr>
            </a:lvl6pPr>
            <a:lvl7pPr lvl="6" rtl="0">
              <a:spcBef>
                <a:spcPts val="0"/>
              </a:spcBef>
              <a:spcAft>
                <a:spcPts val="0"/>
              </a:spcAft>
              <a:buClr>
                <a:srgbClr val="F9E9D9"/>
              </a:buClr>
              <a:buSzPts val="4800"/>
              <a:buNone/>
              <a:defRPr sz="4800">
                <a:solidFill>
                  <a:srgbClr val="F9E9D9"/>
                </a:solidFill>
              </a:defRPr>
            </a:lvl7pPr>
            <a:lvl8pPr lvl="7" rtl="0">
              <a:spcBef>
                <a:spcPts val="0"/>
              </a:spcBef>
              <a:spcAft>
                <a:spcPts val="0"/>
              </a:spcAft>
              <a:buClr>
                <a:srgbClr val="F9E9D9"/>
              </a:buClr>
              <a:buSzPts val="4800"/>
              <a:buNone/>
              <a:defRPr sz="4800">
                <a:solidFill>
                  <a:srgbClr val="F9E9D9"/>
                </a:solidFill>
              </a:defRPr>
            </a:lvl8pPr>
            <a:lvl9pPr lvl="8" rtl="0">
              <a:spcBef>
                <a:spcPts val="0"/>
              </a:spcBef>
              <a:spcAft>
                <a:spcPts val="0"/>
              </a:spcAft>
              <a:buClr>
                <a:srgbClr val="F9E9D9"/>
              </a:buClr>
              <a:buSzPts val="4800"/>
              <a:buNone/>
              <a:defRPr sz="4800">
                <a:solidFill>
                  <a:srgbClr val="F9E9D9"/>
                </a:solidFill>
              </a:defRPr>
            </a:lvl9pPr>
          </a:lstStyle>
          <a:p>
            <a:endParaRPr/>
          </a:p>
        </p:txBody>
      </p:sp>
      <p:sp>
        <p:nvSpPr>
          <p:cNvPr id="17" name="Google Shape;17;p3"/>
          <p:cNvSpPr txBox="1">
            <a:spLocks noGrp="1"/>
          </p:cNvSpPr>
          <p:nvPr>
            <p:ph type="title" idx="6" hasCustomPrompt="1"/>
          </p:nvPr>
        </p:nvSpPr>
        <p:spPr>
          <a:xfrm>
            <a:off x="4387644" y="1536464"/>
            <a:ext cx="1123200" cy="900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rgbClr val="F9E9D9"/>
              </a:buClr>
              <a:buSzPts val="3600"/>
              <a:buNone/>
              <a:defRPr sz="3600">
                <a:solidFill>
                  <a:srgbClr val="F9E9D9"/>
                </a:solidFill>
              </a:defRPr>
            </a:lvl1pPr>
            <a:lvl2pPr lvl="1"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7"/>
          </p:nvPr>
        </p:nvSpPr>
        <p:spPr>
          <a:xfrm>
            <a:off x="5510853" y="2675492"/>
            <a:ext cx="1894200" cy="57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9E9D9"/>
              </a:buClr>
              <a:buSzPts val="3600"/>
              <a:buNone/>
              <a:defRPr sz="3600">
                <a:solidFill>
                  <a:srgbClr val="F9E9D9"/>
                </a:solidFill>
              </a:defRPr>
            </a:lvl1pPr>
            <a:lvl2pPr lvl="1" rtl="0">
              <a:spcBef>
                <a:spcPts val="0"/>
              </a:spcBef>
              <a:spcAft>
                <a:spcPts val="0"/>
              </a:spcAft>
              <a:buClr>
                <a:srgbClr val="F9E9D9"/>
              </a:buClr>
              <a:buSzPts val="3600"/>
              <a:buNone/>
              <a:defRPr sz="3600">
                <a:solidFill>
                  <a:srgbClr val="F9E9D9"/>
                </a:solidFill>
              </a:defRPr>
            </a:lvl2pPr>
            <a:lvl3pPr lvl="2" rtl="0">
              <a:spcBef>
                <a:spcPts val="0"/>
              </a:spcBef>
              <a:spcAft>
                <a:spcPts val="0"/>
              </a:spcAft>
              <a:buClr>
                <a:srgbClr val="F9E9D9"/>
              </a:buClr>
              <a:buSzPts val="3600"/>
              <a:buNone/>
              <a:defRPr sz="3600">
                <a:solidFill>
                  <a:srgbClr val="F9E9D9"/>
                </a:solidFill>
              </a:defRPr>
            </a:lvl3pPr>
            <a:lvl4pPr lvl="3" rtl="0">
              <a:spcBef>
                <a:spcPts val="0"/>
              </a:spcBef>
              <a:spcAft>
                <a:spcPts val="0"/>
              </a:spcAft>
              <a:buClr>
                <a:srgbClr val="F9E9D9"/>
              </a:buClr>
              <a:buSzPts val="3600"/>
              <a:buNone/>
              <a:defRPr sz="3600">
                <a:solidFill>
                  <a:srgbClr val="F9E9D9"/>
                </a:solidFill>
              </a:defRPr>
            </a:lvl4pPr>
            <a:lvl5pPr lvl="4" rtl="0">
              <a:spcBef>
                <a:spcPts val="0"/>
              </a:spcBef>
              <a:spcAft>
                <a:spcPts val="0"/>
              </a:spcAft>
              <a:buClr>
                <a:srgbClr val="F9E9D9"/>
              </a:buClr>
              <a:buSzPts val="3600"/>
              <a:buNone/>
              <a:defRPr sz="3600">
                <a:solidFill>
                  <a:srgbClr val="F9E9D9"/>
                </a:solidFill>
              </a:defRPr>
            </a:lvl5pPr>
            <a:lvl6pPr lvl="5" rtl="0">
              <a:spcBef>
                <a:spcPts val="0"/>
              </a:spcBef>
              <a:spcAft>
                <a:spcPts val="0"/>
              </a:spcAft>
              <a:buClr>
                <a:srgbClr val="F9E9D9"/>
              </a:buClr>
              <a:buSzPts val="3600"/>
              <a:buNone/>
              <a:defRPr sz="3600">
                <a:solidFill>
                  <a:srgbClr val="F9E9D9"/>
                </a:solidFill>
              </a:defRPr>
            </a:lvl6pPr>
            <a:lvl7pPr lvl="6" rtl="0">
              <a:spcBef>
                <a:spcPts val="0"/>
              </a:spcBef>
              <a:spcAft>
                <a:spcPts val="0"/>
              </a:spcAft>
              <a:buClr>
                <a:srgbClr val="F9E9D9"/>
              </a:buClr>
              <a:buSzPts val="3600"/>
              <a:buNone/>
              <a:defRPr sz="3600">
                <a:solidFill>
                  <a:srgbClr val="F9E9D9"/>
                </a:solidFill>
              </a:defRPr>
            </a:lvl7pPr>
            <a:lvl8pPr lvl="7" rtl="0">
              <a:spcBef>
                <a:spcPts val="0"/>
              </a:spcBef>
              <a:spcAft>
                <a:spcPts val="0"/>
              </a:spcAft>
              <a:buClr>
                <a:srgbClr val="F9E9D9"/>
              </a:buClr>
              <a:buSzPts val="3600"/>
              <a:buNone/>
              <a:defRPr sz="3600">
                <a:solidFill>
                  <a:srgbClr val="F9E9D9"/>
                </a:solidFill>
              </a:defRPr>
            </a:lvl8pPr>
            <a:lvl9pPr lvl="8" rtl="0">
              <a:spcBef>
                <a:spcPts val="0"/>
              </a:spcBef>
              <a:spcAft>
                <a:spcPts val="0"/>
              </a:spcAft>
              <a:buClr>
                <a:srgbClr val="F9E9D9"/>
              </a:buClr>
              <a:buSzPts val="3600"/>
              <a:buNone/>
              <a:defRPr sz="3600">
                <a:solidFill>
                  <a:srgbClr val="F9E9D9"/>
                </a:solidFill>
              </a:defRPr>
            </a:lvl9pPr>
          </a:lstStyle>
          <a:p>
            <a:endParaRPr/>
          </a:p>
        </p:txBody>
      </p:sp>
      <p:sp>
        <p:nvSpPr>
          <p:cNvPr id="19" name="Google Shape;19;p3"/>
          <p:cNvSpPr txBox="1">
            <a:spLocks noGrp="1"/>
          </p:cNvSpPr>
          <p:nvPr>
            <p:ph type="title" idx="8" hasCustomPrompt="1"/>
          </p:nvPr>
        </p:nvSpPr>
        <p:spPr>
          <a:xfrm>
            <a:off x="4387651" y="2689002"/>
            <a:ext cx="1123200" cy="5778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rgbClr val="F9E9D9"/>
              </a:buClr>
              <a:buSzPts val="3600"/>
              <a:buNone/>
              <a:defRPr sz="3600">
                <a:solidFill>
                  <a:srgbClr val="F9E9D9"/>
                </a:solidFill>
              </a:defRPr>
            </a:lvl1pPr>
            <a:lvl2pPr lvl="1"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9E9D9"/>
              </a:buClr>
              <a:buSzPts val="3600"/>
              <a:buFont typeface="Fira Sans Extra Condensed Medium"/>
              <a:buNone/>
              <a:defRPr sz="3600">
                <a:solidFill>
                  <a:srgbClr val="F9E9D9"/>
                </a:solidFill>
                <a:latin typeface="Fira Sans Extra Condensed Medium"/>
                <a:ea typeface="Fira Sans Extra Condensed Medium"/>
                <a:cs typeface="Fira Sans Extra Condensed Medium"/>
                <a:sym typeface="Fira Sans Extra Condensed Medium"/>
              </a:defRPr>
            </a:lvl9pPr>
          </a:lstStyle>
          <a:p>
            <a:r>
              <a:t>xx%</a:t>
            </a:r>
          </a:p>
        </p:txBody>
      </p:sp>
      <p:cxnSp>
        <p:nvCxnSpPr>
          <p:cNvPr id="20" name="Google Shape;20;p3"/>
          <p:cNvCxnSpPr/>
          <p:nvPr/>
        </p:nvCxnSpPr>
        <p:spPr>
          <a:xfrm>
            <a:off x="4490600" y="803950"/>
            <a:ext cx="0" cy="3443400"/>
          </a:xfrm>
          <a:prstGeom prst="straightConnector1">
            <a:avLst/>
          </a:prstGeom>
          <a:noFill/>
          <a:ln w="19050" cap="flat" cmpd="sng">
            <a:solidFill>
              <a:srgbClr val="F9E9D9"/>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TITLE_1_1">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subTitle" idx="1"/>
          </p:nvPr>
        </p:nvSpPr>
        <p:spPr>
          <a:xfrm flipH="1">
            <a:off x="2300175" y="2241350"/>
            <a:ext cx="4543800" cy="1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1400">
                <a:solidFill>
                  <a:srgbClr val="F9E9D9"/>
                </a:solidFill>
              </a:defRPr>
            </a:lvl1pPr>
            <a:lvl2pPr lvl="1">
              <a:lnSpc>
                <a:spcPct val="100000"/>
              </a:lnSpc>
              <a:spcBef>
                <a:spcPts val="1600"/>
              </a:spcBef>
              <a:spcAft>
                <a:spcPts val="0"/>
              </a:spcAft>
              <a:buNone/>
              <a:defRPr sz="1400">
                <a:solidFill>
                  <a:srgbClr val="F9E9D9"/>
                </a:solidFill>
              </a:defRPr>
            </a:lvl2pPr>
            <a:lvl3pPr lvl="2">
              <a:lnSpc>
                <a:spcPct val="100000"/>
              </a:lnSpc>
              <a:spcBef>
                <a:spcPts val="1600"/>
              </a:spcBef>
              <a:spcAft>
                <a:spcPts val="0"/>
              </a:spcAft>
              <a:buNone/>
              <a:defRPr sz="1400">
                <a:solidFill>
                  <a:srgbClr val="F9E9D9"/>
                </a:solidFill>
              </a:defRPr>
            </a:lvl3pPr>
            <a:lvl4pPr lvl="3">
              <a:lnSpc>
                <a:spcPct val="100000"/>
              </a:lnSpc>
              <a:spcBef>
                <a:spcPts val="1600"/>
              </a:spcBef>
              <a:spcAft>
                <a:spcPts val="0"/>
              </a:spcAft>
              <a:buNone/>
              <a:defRPr sz="1400">
                <a:solidFill>
                  <a:srgbClr val="F9E9D9"/>
                </a:solidFill>
              </a:defRPr>
            </a:lvl4pPr>
            <a:lvl5pPr lvl="4">
              <a:lnSpc>
                <a:spcPct val="100000"/>
              </a:lnSpc>
              <a:spcBef>
                <a:spcPts val="1600"/>
              </a:spcBef>
              <a:spcAft>
                <a:spcPts val="0"/>
              </a:spcAft>
              <a:buNone/>
              <a:defRPr sz="1400">
                <a:solidFill>
                  <a:srgbClr val="F9E9D9"/>
                </a:solidFill>
              </a:defRPr>
            </a:lvl5pPr>
            <a:lvl6pPr lvl="5">
              <a:lnSpc>
                <a:spcPct val="100000"/>
              </a:lnSpc>
              <a:spcBef>
                <a:spcPts val="1600"/>
              </a:spcBef>
              <a:spcAft>
                <a:spcPts val="0"/>
              </a:spcAft>
              <a:buNone/>
              <a:defRPr sz="1400">
                <a:solidFill>
                  <a:srgbClr val="F9E9D9"/>
                </a:solidFill>
              </a:defRPr>
            </a:lvl6pPr>
            <a:lvl7pPr lvl="6">
              <a:lnSpc>
                <a:spcPct val="100000"/>
              </a:lnSpc>
              <a:spcBef>
                <a:spcPts val="1600"/>
              </a:spcBef>
              <a:spcAft>
                <a:spcPts val="0"/>
              </a:spcAft>
              <a:buNone/>
              <a:defRPr sz="1400">
                <a:solidFill>
                  <a:srgbClr val="F9E9D9"/>
                </a:solidFill>
              </a:defRPr>
            </a:lvl7pPr>
            <a:lvl8pPr lvl="7">
              <a:lnSpc>
                <a:spcPct val="100000"/>
              </a:lnSpc>
              <a:spcBef>
                <a:spcPts val="1600"/>
              </a:spcBef>
              <a:spcAft>
                <a:spcPts val="0"/>
              </a:spcAft>
              <a:buNone/>
              <a:defRPr sz="1400">
                <a:solidFill>
                  <a:srgbClr val="F9E9D9"/>
                </a:solidFill>
              </a:defRPr>
            </a:lvl8pPr>
            <a:lvl9pPr lvl="8">
              <a:lnSpc>
                <a:spcPct val="100000"/>
              </a:lnSpc>
              <a:spcBef>
                <a:spcPts val="1600"/>
              </a:spcBef>
              <a:spcAft>
                <a:spcPts val="1600"/>
              </a:spcAft>
              <a:buNone/>
              <a:defRPr sz="1400">
                <a:solidFill>
                  <a:srgbClr val="F9E9D9"/>
                </a:solidFill>
              </a:defRPr>
            </a:lvl9pPr>
          </a:lstStyle>
          <a:p>
            <a:endParaRPr/>
          </a:p>
        </p:txBody>
      </p:sp>
      <p:sp>
        <p:nvSpPr>
          <p:cNvPr id="23" name="Google Shape;23;p4"/>
          <p:cNvSpPr txBox="1">
            <a:spLocks noGrp="1"/>
          </p:cNvSpPr>
          <p:nvPr>
            <p:ph type="ctrTitle"/>
          </p:nvPr>
        </p:nvSpPr>
        <p:spPr>
          <a:xfrm>
            <a:off x="1420950" y="1707325"/>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9E9D9"/>
              </a:buClr>
              <a:buSzPts val="4800"/>
              <a:buNone/>
              <a:defRPr sz="4800">
                <a:solidFill>
                  <a:srgbClr val="F9E9D9"/>
                </a:solidFill>
              </a:defRPr>
            </a:lvl1pPr>
            <a:lvl2pPr lvl="1" algn="ctr" rtl="0">
              <a:spcBef>
                <a:spcPts val="0"/>
              </a:spcBef>
              <a:spcAft>
                <a:spcPts val="0"/>
              </a:spcAft>
              <a:buClr>
                <a:srgbClr val="F9E9D9"/>
              </a:buClr>
              <a:buSzPts val="1800"/>
              <a:buNone/>
              <a:defRPr sz="1800">
                <a:solidFill>
                  <a:srgbClr val="F9E9D9"/>
                </a:solidFill>
              </a:defRPr>
            </a:lvl2pPr>
            <a:lvl3pPr lvl="2" algn="ctr" rtl="0">
              <a:spcBef>
                <a:spcPts val="0"/>
              </a:spcBef>
              <a:spcAft>
                <a:spcPts val="0"/>
              </a:spcAft>
              <a:buClr>
                <a:srgbClr val="F9E9D9"/>
              </a:buClr>
              <a:buSzPts val="1800"/>
              <a:buNone/>
              <a:defRPr sz="1800">
                <a:solidFill>
                  <a:srgbClr val="F9E9D9"/>
                </a:solidFill>
              </a:defRPr>
            </a:lvl3pPr>
            <a:lvl4pPr lvl="3" algn="ctr" rtl="0">
              <a:spcBef>
                <a:spcPts val="0"/>
              </a:spcBef>
              <a:spcAft>
                <a:spcPts val="0"/>
              </a:spcAft>
              <a:buClr>
                <a:srgbClr val="F9E9D9"/>
              </a:buClr>
              <a:buSzPts val="1800"/>
              <a:buNone/>
              <a:defRPr sz="1800">
                <a:solidFill>
                  <a:srgbClr val="F9E9D9"/>
                </a:solidFill>
              </a:defRPr>
            </a:lvl4pPr>
            <a:lvl5pPr lvl="4" algn="ctr" rtl="0">
              <a:spcBef>
                <a:spcPts val="0"/>
              </a:spcBef>
              <a:spcAft>
                <a:spcPts val="0"/>
              </a:spcAft>
              <a:buClr>
                <a:srgbClr val="F9E9D9"/>
              </a:buClr>
              <a:buSzPts val="1800"/>
              <a:buNone/>
              <a:defRPr sz="1800">
                <a:solidFill>
                  <a:srgbClr val="F9E9D9"/>
                </a:solidFill>
              </a:defRPr>
            </a:lvl5pPr>
            <a:lvl6pPr lvl="5" algn="ctr" rtl="0">
              <a:spcBef>
                <a:spcPts val="0"/>
              </a:spcBef>
              <a:spcAft>
                <a:spcPts val="0"/>
              </a:spcAft>
              <a:buClr>
                <a:srgbClr val="F9E9D9"/>
              </a:buClr>
              <a:buSzPts val="1800"/>
              <a:buNone/>
              <a:defRPr sz="1800">
                <a:solidFill>
                  <a:srgbClr val="F9E9D9"/>
                </a:solidFill>
              </a:defRPr>
            </a:lvl6pPr>
            <a:lvl7pPr lvl="6" algn="ctr" rtl="0">
              <a:spcBef>
                <a:spcPts val="0"/>
              </a:spcBef>
              <a:spcAft>
                <a:spcPts val="0"/>
              </a:spcAft>
              <a:buClr>
                <a:srgbClr val="F9E9D9"/>
              </a:buClr>
              <a:buSzPts val="1800"/>
              <a:buNone/>
              <a:defRPr sz="1800">
                <a:solidFill>
                  <a:srgbClr val="F9E9D9"/>
                </a:solidFill>
              </a:defRPr>
            </a:lvl7pPr>
            <a:lvl8pPr lvl="7" algn="ctr" rtl="0">
              <a:spcBef>
                <a:spcPts val="0"/>
              </a:spcBef>
              <a:spcAft>
                <a:spcPts val="0"/>
              </a:spcAft>
              <a:buClr>
                <a:srgbClr val="F9E9D9"/>
              </a:buClr>
              <a:buSzPts val="1800"/>
              <a:buNone/>
              <a:defRPr sz="1800">
                <a:solidFill>
                  <a:srgbClr val="F9E9D9"/>
                </a:solidFill>
              </a:defRPr>
            </a:lvl8pPr>
            <a:lvl9pPr lvl="8" algn="ctr" rtl="0">
              <a:spcBef>
                <a:spcPts val="0"/>
              </a:spcBef>
              <a:spcAft>
                <a:spcPts val="0"/>
              </a:spcAft>
              <a:buClr>
                <a:srgbClr val="F9E9D9"/>
              </a:buClr>
              <a:buSzPts val="1800"/>
              <a:buNone/>
              <a:defRPr sz="1800">
                <a:solidFill>
                  <a:srgbClr val="F9E9D9"/>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_1">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ctrTitle"/>
          </p:nvPr>
        </p:nvSpPr>
        <p:spPr>
          <a:xfrm>
            <a:off x="3829951" y="3067325"/>
            <a:ext cx="2875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6" name="Google Shape;26;p5"/>
          <p:cNvSpPr txBox="1">
            <a:spLocks noGrp="1"/>
          </p:cNvSpPr>
          <p:nvPr>
            <p:ph type="subTitle" idx="1"/>
          </p:nvPr>
        </p:nvSpPr>
        <p:spPr>
          <a:xfrm>
            <a:off x="2321100" y="2696375"/>
            <a:ext cx="4501800" cy="57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1">
  <p:cSld name="TITLE_1_1_1_2">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3772150" y="1566625"/>
            <a:ext cx="3862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9" name="Google Shape;29;p6"/>
          <p:cNvSpPr txBox="1">
            <a:spLocks noGrp="1"/>
          </p:cNvSpPr>
          <p:nvPr>
            <p:ph type="subTitle" idx="1"/>
          </p:nvPr>
        </p:nvSpPr>
        <p:spPr>
          <a:xfrm>
            <a:off x="3771873" y="2081175"/>
            <a:ext cx="38628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p:cSld name="TITLE_1_1_1_2_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subTitle" idx="1"/>
          </p:nvPr>
        </p:nvSpPr>
        <p:spPr>
          <a:xfrm>
            <a:off x="5465045" y="2454993"/>
            <a:ext cx="2913000" cy="61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a:solidFill>
                  <a:srgbClr val="F9E9D9"/>
                </a:solidFill>
                <a:latin typeface="Passion One"/>
                <a:ea typeface="Passion One"/>
                <a:cs typeface="Passion One"/>
                <a:sym typeface="Passion One"/>
              </a:defRPr>
            </a:lvl1pPr>
            <a:lvl2pPr lvl="1"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2pPr>
            <a:lvl3pPr lvl="2"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3pPr>
            <a:lvl4pPr lvl="3"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4pPr>
            <a:lvl5pPr lvl="4"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5pPr>
            <a:lvl6pPr lvl="5"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6pPr>
            <a:lvl7pPr lvl="6"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7pPr>
            <a:lvl8pPr lvl="7"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8pPr>
            <a:lvl9pPr lvl="8" algn="ctr" rtl="0">
              <a:lnSpc>
                <a:spcPct val="100000"/>
              </a:lnSpc>
              <a:spcBef>
                <a:spcPts val="1600"/>
              </a:spcBef>
              <a:spcAft>
                <a:spcPts val="1600"/>
              </a:spcAft>
              <a:buNone/>
              <a:defRPr sz="1600">
                <a:solidFill>
                  <a:srgbClr val="F9E9D9"/>
                </a:solidFill>
                <a:latin typeface="Passion One"/>
                <a:ea typeface="Passion One"/>
                <a:cs typeface="Passion One"/>
                <a:sym typeface="Passion One"/>
              </a:defRPr>
            </a:lvl9pPr>
          </a:lstStyle>
          <a:p>
            <a:endParaRPr/>
          </a:p>
        </p:txBody>
      </p:sp>
      <p:sp>
        <p:nvSpPr>
          <p:cNvPr id="32" name="Google Shape;32;p7"/>
          <p:cNvSpPr txBox="1">
            <a:spLocks noGrp="1"/>
          </p:cNvSpPr>
          <p:nvPr>
            <p:ph type="subTitle" idx="2"/>
          </p:nvPr>
        </p:nvSpPr>
        <p:spPr>
          <a:xfrm>
            <a:off x="3069563" y="2454993"/>
            <a:ext cx="2913000" cy="61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a:solidFill>
                  <a:srgbClr val="F9E9D9"/>
                </a:solidFill>
                <a:latin typeface="Passion One"/>
                <a:ea typeface="Passion One"/>
                <a:cs typeface="Passion One"/>
                <a:sym typeface="Passion One"/>
              </a:defRPr>
            </a:lvl1pPr>
            <a:lvl2pPr lvl="1"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2pPr>
            <a:lvl3pPr lvl="2"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3pPr>
            <a:lvl4pPr lvl="3"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4pPr>
            <a:lvl5pPr lvl="4"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5pPr>
            <a:lvl6pPr lvl="5"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6pPr>
            <a:lvl7pPr lvl="6"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7pPr>
            <a:lvl8pPr lvl="7"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8pPr>
            <a:lvl9pPr lvl="8" algn="ctr" rtl="0">
              <a:lnSpc>
                <a:spcPct val="100000"/>
              </a:lnSpc>
              <a:spcBef>
                <a:spcPts val="1600"/>
              </a:spcBef>
              <a:spcAft>
                <a:spcPts val="1600"/>
              </a:spcAft>
              <a:buNone/>
              <a:defRPr sz="1600">
                <a:solidFill>
                  <a:srgbClr val="F9E9D9"/>
                </a:solidFill>
                <a:latin typeface="Passion One"/>
                <a:ea typeface="Passion One"/>
                <a:cs typeface="Passion One"/>
                <a:sym typeface="Passion One"/>
              </a:defRPr>
            </a:lvl9pPr>
          </a:lstStyle>
          <a:p>
            <a:endParaRPr/>
          </a:p>
        </p:txBody>
      </p:sp>
      <p:sp>
        <p:nvSpPr>
          <p:cNvPr id="33" name="Google Shape;33;p7"/>
          <p:cNvSpPr txBox="1">
            <a:spLocks noGrp="1"/>
          </p:cNvSpPr>
          <p:nvPr>
            <p:ph type="subTitle" idx="3"/>
          </p:nvPr>
        </p:nvSpPr>
        <p:spPr>
          <a:xfrm>
            <a:off x="674038" y="2454993"/>
            <a:ext cx="2913000" cy="61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a:solidFill>
                  <a:srgbClr val="F9E9D9"/>
                </a:solidFill>
                <a:latin typeface="Passion One"/>
                <a:ea typeface="Passion One"/>
                <a:cs typeface="Passion One"/>
                <a:sym typeface="Passion One"/>
              </a:defRPr>
            </a:lvl1pPr>
            <a:lvl2pPr lvl="1"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2pPr>
            <a:lvl3pPr lvl="2"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3pPr>
            <a:lvl4pPr lvl="3"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4pPr>
            <a:lvl5pPr lvl="4"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5pPr>
            <a:lvl6pPr lvl="5"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6pPr>
            <a:lvl7pPr lvl="6"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7pPr>
            <a:lvl8pPr lvl="7" algn="ctr" rtl="0">
              <a:lnSpc>
                <a:spcPct val="100000"/>
              </a:lnSpc>
              <a:spcBef>
                <a:spcPts val="1600"/>
              </a:spcBef>
              <a:spcAft>
                <a:spcPts val="0"/>
              </a:spcAft>
              <a:buNone/>
              <a:defRPr sz="1600">
                <a:solidFill>
                  <a:srgbClr val="F9E9D9"/>
                </a:solidFill>
                <a:latin typeface="Passion One"/>
                <a:ea typeface="Passion One"/>
                <a:cs typeface="Passion One"/>
                <a:sym typeface="Passion One"/>
              </a:defRPr>
            </a:lvl8pPr>
            <a:lvl9pPr lvl="8" algn="ctr" rtl="0">
              <a:lnSpc>
                <a:spcPct val="100000"/>
              </a:lnSpc>
              <a:spcBef>
                <a:spcPts val="1600"/>
              </a:spcBef>
              <a:spcAft>
                <a:spcPts val="1600"/>
              </a:spcAft>
              <a:buNone/>
              <a:defRPr sz="1600">
                <a:solidFill>
                  <a:srgbClr val="F9E9D9"/>
                </a:solidFill>
                <a:latin typeface="Passion One"/>
                <a:ea typeface="Passion One"/>
                <a:cs typeface="Passion One"/>
                <a:sym typeface="Passion One"/>
              </a:defRPr>
            </a:lvl9pPr>
          </a:lstStyle>
          <a:p>
            <a:endParaRPr/>
          </a:p>
        </p:txBody>
      </p:sp>
      <p:sp>
        <p:nvSpPr>
          <p:cNvPr id="34" name="Google Shape;34;p7"/>
          <p:cNvSpPr txBox="1">
            <a:spLocks noGrp="1"/>
          </p:cNvSpPr>
          <p:nvPr>
            <p:ph type="subTitle" idx="4"/>
          </p:nvPr>
        </p:nvSpPr>
        <p:spPr>
          <a:xfrm>
            <a:off x="3617650" y="2716163"/>
            <a:ext cx="1816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1600"/>
              </a:spcBef>
              <a:spcAft>
                <a:spcPts val="0"/>
              </a:spcAft>
              <a:buNone/>
              <a:defRPr>
                <a:solidFill>
                  <a:srgbClr val="F9E9D9"/>
                </a:solidFill>
              </a:defRPr>
            </a:lvl2pPr>
            <a:lvl3pPr lvl="2" algn="ctr" rtl="0">
              <a:lnSpc>
                <a:spcPct val="100000"/>
              </a:lnSpc>
              <a:spcBef>
                <a:spcPts val="1600"/>
              </a:spcBef>
              <a:spcAft>
                <a:spcPts val="0"/>
              </a:spcAft>
              <a:buNone/>
              <a:defRPr>
                <a:solidFill>
                  <a:srgbClr val="F9E9D9"/>
                </a:solidFill>
              </a:defRPr>
            </a:lvl3pPr>
            <a:lvl4pPr lvl="3" algn="ctr" rtl="0">
              <a:lnSpc>
                <a:spcPct val="100000"/>
              </a:lnSpc>
              <a:spcBef>
                <a:spcPts val="1600"/>
              </a:spcBef>
              <a:spcAft>
                <a:spcPts val="0"/>
              </a:spcAft>
              <a:buNone/>
              <a:defRPr>
                <a:solidFill>
                  <a:srgbClr val="F9E9D9"/>
                </a:solidFill>
              </a:defRPr>
            </a:lvl4pPr>
            <a:lvl5pPr lvl="4" algn="ctr" rtl="0">
              <a:lnSpc>
                <a:spcPct val="100000"/>
              </a:lnSpc>
              <a:spcBef>
                <a:spcPts val="1600"/>
              </a:spcBef>
              <a:spcAft>
                <a:spcPts val="0"/>
              </a:spcAft>
              <a:buNone/>
              <a:defRPr>
                <a:solidFill>
                  <a:srgbClr val="F9E9D9"/>
                </a:solidFill>
              </a:defRPr>
            </a:lvl5pPr>
            <a:lvl6pPr lvl="5" algn="ctr" rtl="0">
              <a:lnSpc>
                <a:spcPct val="100000"/>
              </a:lnSpc>
              <a:spcBef>
                <a:spcPts val="1600"/>
              </a:spcBef>
              <a:spcAft>
                <a:spcPts val="0"/>
              </a:spcAft>
              <a:buNone/>
              <a:defRPr>
                <a:solidFill>
                  <a:srgbClr val="F9E9D9"/>
                </a:solidFill>
              </a:defRPr>
            </a:lvl6pPr>
            <a:lvl7pPr lvl="6" algn="ctr" rtl="0">
              <a:lnSpc>
                <a:spcPct val="100000"/>
              </a:lnSpc>
              <a:spcBef>
                <a:spcPts val="1600"/>
              </a:spcBef>
              <a:spcAft>
                <a:spcPts val="0"/>
              </a:spcAft>
              <a:buNone/>
              <a:defRPr>
                <a:solidFill>
                  <a:srgbClr val="F9E9D9"/>
                </a:solidFill>
              </a:defRPr>
            </a:lvl7pPr>
            <a:lvl8pPr lvl="7" algn="ctr" rtl="0">
              <a:lnSpc>
                <a:spcPct val="100000"/>
              </a:lnSpc>
              <a:spcBef>
                <a:spcPts val="1600"/>
              </a:spcBef>
              <a:spcAft>
                <a:spcPts val="0"/>
              </a:spcAft>
              <a:buNone/>
              <a:defRPr>
                <a:solidFill>
                  <a:srgbClr val="F9E9D9"/>
                </a:solidFill>
              </a:defRPr>
            </a:lvl8pPr>
            <a:lvl9pPr lvl="8" algn="ctr" rtl="0">
              <a:lnSpc>
                <a:spcPct val="100000"/>
              </a:lnSpc>
              <a:spcBef>
                <a:spcPts val="1600"/>
              </a:spcBef>
              <a:spcAft>
                <a:spcPts val="1600"/>
              </a:spcAft>
              <a:buNone/>
              <a:defRPr>
                <a:solidFill>
                  <a:srgbClr val="F9E9D9"/>
                </a:solidFill>
              </a:defRPr>
            </a:lvl9pPr>
          </a:lstStyle>
          <a:p>
            <a:endParaRPr/>
          </a:p>
        </p:txBody>
      </p:sp>
      <p:sp>
        <p:nvSpPr>
          <p:cNvPr id="35" name="Google Shape;35;p7"/>
          <p:cNvSpPr txBox="1">
            <a:spLocks noGrp="1"/>
          </p:cNvSpPr>
          <p:nvPr>
            <p:ph type="subTitle" idx="5"/>
          </p:nvPr>
        </p:nvSpPr>
        <p:spPr>
          <a:xfrm>
            <a:off x="1222163" y="2716163"/>
            <a:ext cx="1816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1600"/>
              </a:spcBef>
              <a:spcAft>
                <a:spcPts val="0"/>
              </a:spcAft>
              <a:buNone/>
              <a:defRPr>
                <a:solidFill>
                  <a:srgbClr val="F9E9D9"/>
                </a:solidFill>
              </a:defRPr>
            </a:lvl2pPr>
            <a:lvl3pPr lvl="2" algn="ctr" rtl="0">
              <a:lnSpc>
                <a:spcPct val="100000"/>
              </a:lnSpc>
              <a:spcBef>
                <a:spcPts val="1600"/>
              </a:spcBef>
              <a:spcAft>
                <a:spcPts val="0"/>
              </a:spcAft>
              <a:buNone/>
              <a:defRPr>
                <a:solidFill>
                  <a:srgbClr val="F9E9D9"/>
                </a:solidFill>
              </a:defRPr>
            </a:lvl3pPr>
            <a:lvl4pPr lvl="3" algn="ctr" rtl="0">
              <a:lnSpc>
                <a:spcPct val="100000"/>
              </a:lnSpc>
              <a:spcBef>
                <a:spcPts val="1600"/>
              </a:spcBef>
              <a:spcAft>
                <a:spcPts val="0"/>
              </a:spcAft>
              <a:buNone/>
              <a:defRPr>
                <a:solidFill>
                  <a:srgbClr val="F9E9D9"/>
                </a:solidFill>
              </a:defRPr>
            </a:lvl4pPr>
            <a:lvl5pPr lvl="4" algn="ctr" rtl="0">
              <a:lnSpc>
                <a:spcPct val="100000"/>
              </a:lnSpc>
              <a:spcBef>
                <a:spcPts val="1600"/>
              </a:spcBef>
              <a:spcAft>
                <a:spcPts val="0"/>
              </a:spcAft>
              <a:buNone/>
              <a:defRPr>
                <a:solidFill>
                  <a:srgbClr val="F9E9D9"/>
                </a:solidFill>
              </a:defRPr>
            </a:lvl5pPr>
            <a:lvl6pPr lvl="5" algn="ctr" rtl="0">
              <a:lnSpc>
                <a:spcPct val="100000"/>
              </a:lnSpc>
              <a:spcBef>
                <a:spcPts val="1600"/>
              </a:spcBef>
              <a:spcAft>
                <a:spcPts val="0"/>
              </a:spcAft>
              <a:buNone/>
              <a:defRPr>
                <a:solidFill>
                  <a:srgbClr val="F9E9D9"/>
                </a:solidFill>
              </a:defRPr>
            </a:lvl6pPr>
            <a:lvl7pPr lvl="6" algn="ctr" rtl="0">
              <a:lnSpc>
                <a:spcPct val="100000"/>
              </a:lnSpc>
              <a:spcBef>
                <a:spcPts val="1600"/>
              </a:spcBef>
              <a:spcAft>
                <a:spcPts val="0"/>
              </a:spcAft>
              <a:buNone/>
              <a:defRPr>
                <a:solidFill>
                  <a:srgbClr val="F9E9D9"/>
                </a:solidFill>
              </a:defRPr>
            </a:lvl7pPr>
            <a:lvl8pPr lvl="7" algn="ctr" rtl="0">
              <a:lnSpc>
                <a:spcPct val="100000"/>
              </a:lnSpc>
              <a:spcBef>
                <a:spcPts val="1600"/>
              </a:spcBef>
              <a:spcAft>
                <a:spcPts val="0"/>
              </a:spcAft>
              <a:buNone/>
              <a:defRPr>
                <a:solidFill>
                  <a:srgbClr val="F9E9D9"/>
                </a:solidFill>
              </a:defRPr>
            </a:lvl8pPr>
            <a:lvl9pPr lvl="8" algn="ctr" rtl="0">
              <a:lnSpc>
                <a:spcPct val="100000"/>
              </a:lnSpc>
              <a:spcBef>
                <a:spcPts val="1600"/>
              </a:spcBef>
              <a:spcAft>
                <a:spcPts val="1600"/>
              </a:spcAft>
              <a:buNone/>
              <a:defRPr>
                <a:solidFill>
                  <a:srgbClr val="F9E9D9"/>
                </a:solidFill>
              </a:defRPr>
            </a:lvl9pPr>
          </a:lstStyle>
          <a:p>
            <a:endParaRPr/>
          </a:p>
        </p:txBody>
      </p:sp>
      <p:sp>
        <p:nvSpPr>
          <p:cNvPr id="36" name="Google Shape;36;p7"/>
          <p:cNvSpPr txBox="1">
            <a:spLocks noGrp="1"/>
          </p:cNvSpPr>
          <p:nvPr>
            <p:ph type="subTitle" idx="6"/>
          </p:nvPr>
        </p:nvSpPr>
        <p:spPr>
          <a:xfrm>
            <a:off x="6013138" y="2716175"/>
            <a:ext cx="1816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1600"/>
              </a:spcBef>
              <a:spcAft>
                <a:spcPts val="0"/>
              </a:spcAft>
              <a:buNone/>
              <a:defRPr>
                <a:solidFill>
                  <a:srgbClr val="F9E9D9"/>
                </a:solidFill>
              </a:defRPr>
            </a:lvl2pPr>
            <a:lvl3pPr lvl="2" algn="ctr" rtl="0">
              <a:lnSpc>
                <a:spcPct val="100000"/>
              </a:lnSpc>
              <a:spcBef>
                <a:spcPts val="1600"/>
              </a:spcBef>
              <a:spcAft>
                <a:spcPts val="0"/>
              </a:spcAft>
              <a:buNone/>
              <a:defRPr>
                <a:solidFill>
                  <a:srgbClr val="F9E9D9"/>
                </a:solidFill>
              </a:defRPr>
            </a:lvl3pPr>
            <a:lvl4pPr lvl="3" algn="ctr" rtl="0">
              <a:lnSpc>
                <a:spcPct val="100000"/>
              </a:lnSpc>
              <a:spcBef>
                <a:spcPts val="1600"/>
              </a:spcBef>
              <a:spcAft>
                <a:spcPts val="0"/>
              </a:spcAft>
              <a:buNone/>
              <a:defRPr>
                <a:solidFill>
                  <a:srgbClr val="F9E9D9"/>
                </a:solidFill>
              </a:defRPr>
            </a:lvl4pPr>
            <a:lvl5pPr lvl="4" algn="ctr" rtl="0">
              <a:lnSpc>
                <a:spcPct val="100000"/>
              </a:lnSpc>
              <a:spcBef>
                <a:spcPts val="1600"/>
              </a:spcBef>
              <a:spcAft>
                <a:spcPts val="0"/>
              </a:spcAft>
              <a:buNone/>
              <a:defRPr>
                <a:solidFill>
                  <a:srgbClr val="F9E9D9"/>
                </a:solidFill>
              </a:defRPr>
            </a:lvl5pPr>
            <a:lvl6pPr lvl="5" algn="ctr" rtl="0">
              <a:lnSpc>
                <a:spcPct val="100000"/>
              </a:lnSpc>
              <a:spcBef>
                <a:spcPts val="1600"/>
              </a:spcBef>
              <a:spcAft>
                <a:spcPts val="0"/>
              </a:spcAft>
              <a:buNone/>
              <a:defRPr>
                <a:solidFill>
                  <a:srgbClr val="F9E9D9"/>
                </a:solidFill>
              </a:defRPr>
            </a:lvl6pPr>
            <a:lvl7pPr lvl="6" algn="ctr" rtl="0">
              <a:lnSpc>
                <a:spcPct val="100000"/>
              </a:lnSpc>
              <a:spcBef>
                <a:spcPts val="1600"/>
              </a:spcBef>
              <a:spcAft>
                <a:spcPts val="0"/>
              </a:spcAft>
              <a:buNone/>
              <a:defRPr>
                <a:solidFill>
                  <a:srgbClr val="F9E9D9"/>
                </a:solidFill>
              </a:defRPr>
            </a:lvl7pPr>
            <a:lvl8pPr lvl="7" algn="ctr" rtl="0">
              <a:lnSpc>
                <a:spcPct val="100000"/>
              </a:lnSpc>
              <a:spcBef>
                <a:spcPts val="1600"/>
              </a:spcBef>
              <a:spcAft>
                <a:spcPts val="0"/>
              </a:spcAft>
              <a:buNone/>
              <a:defRPr>
                <a:solidFill>
                  <a:srgbClr val="F9E9D9"/>
                </a:solidFill>
              </a:defRPr>
            </a:lvl8pPr>
            <a:lvl9pPr lvl="8" algn="ctr" rtl="0">
              <a:lnSpc>
                <a:spcPct val="100000"/>
              </a:lnSpc>
              <a:spcBef>
                <a:spcPts val="1600"/>
              </a:spcBef>
              <a:spcAft>
                <a:spcPts val="1600"/>
              </a:spcAft>
              <a:buNone/>
              <a:defRPr>
                <a:solidFill>
                  <a:srgbClr val="F9E9D9"/>
                </a:solidFill>
              </a:defRPr>
            </a:lvl9pPr>
          </a:lstStyle>
          <a:p>
            <a:endParaRPr/>
          </a:p>
        </p:txBody>
      </p:sp>
      <p:sp>
        <p:nvSpPr>
          <p:cNvPr id="37" name="Google Shape;37;p7"/>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9E9D9"/>
              </a:buClr>
              <a:buSzPts val="2400"/>
              <a:buNone/>
              <a:defRPr sz="2400">
                <a:solidFill>
                  <a:srgbClr val="F9E9D9"/>
                </a:solidFill>
              </a:defRPr>
            </a:lvl1pPr>
            <a:lvl2pPr lvl="1" algn="ctr" rtl="0">
              <a:spcBef>
                <a:spcPts val="0"/>
              </a:spcBef>
              <a:spcAft>
                <a:spcPts val="0"/>
              </a:spcAft>
              <a:buClr>
                <a:srgbClr val="F9E9D9"/>
              </a:buClr>
              <a:buSzPts val="1800"/>
              <a:buNone/>
              <a:defRPr sz="1800">
                <a:solidFill>
                  <a:srgbClr val="F9E9D9"/>
                </a:solidFill>
              </a:defRPr>
            </a:lvl2pPr>
            <a:lvl3pPr lvl="2" algn="ctr" rtl="0">
              <a:spcBef>
                <a:spcPts val="0"/>
              </a:spcBef>
              <a:spcAft>
                <a:spcPts val="0"/>
              </a:spcAft>
              <a:buClr>
                <a:srgbClr val="F9E9D9"/>
              </a:buClr>
              <a:buSzPts val="1800"/>
              <a:buNone/>
              <a:defRPr sz="1800">
                <a:solidFill>
                  <a:srgbClr val="F9E9D9"/>
                </a:solidFill>
              </a:defRPr>
            </a:lvl3pPr>
            <a:lvl4pPr lvl="3" algn="ctr" rtl="0">
              <a:spcBef>
                <a:spcPts val="0"/>
              </a:spcBef>
              <a:spcAft>
                <a:spcPts val="0"/>
              </a:spcAft>
              <a:buClr>
                <a:srgbClr val="F9E9D9"/>
              </a:buClr>
              <a:buSzPts val="1800"/>
              <a:buNone/>
              <a:defRPr sz="1800">
                <a:solidFill>
                  <a:srgbClr val="F9E9D9"/>
                </a:solidFill>
              </a:defRPr>
            </a:lvl4pPr>
            <a:lvl5pPr lvl="4" algn="ctr" rtl="0">
              <a:spcBef>
                <a:spcPts val="0"/>
              </a:spcBef>
              <a:spcAft>
                <a:spcPts val="0"/>
              </a:spcAft>
              <a:buClr>
                <a:srgbClr val="F9E9D9"/>
              </a:buClr>
              <a:buSzPts val="1800"/>
              <a:buNone/>
              <a:defRPr sz="1800">
                <a:solidFill>
                  <a:srgbClr val="F9E9D9"/>
                </a:solidFill>
              </a:defRPr>
            </a:lvl5pPr>
            <a:lvl6pPr lvl="5" algn="ctr" rtl="0">
              <a:spcBef>
                <a:spcPts val="0"/>
              </a:spcBef>
              <a:spcAft>
                <a:spcPts val="0"/>
              </a:spcAft>
              <a:buClr>
                <a:srgbClr val="F9E9D9"/>
              </a:buClr>
              <a:buSzPts val="1800"/>
              <a:buNone/>
              <a:defRPr sz="1800">
                <a:solidFill>
                  <a:srgbClr val="F9E9D9"/>
                </a:solidFill>
              </a:defRPr>
            </a:lvl6pPr>
            <a:lvl7pPr lvl="6" algn="ctr" rtl="0">
              <a:spcBef>
                <a:spcPts val="0"/>
              </a:spcBef>
              <a:spcAft>
                <a:spcPts val="0"/>
              </a:spcAft>
              <a:buClr>
                <a:srgbClr val="F9E9D9"/>
              </a:buClr>
              <a:buSzPts val="1800"/>
              <a:buNone/>
              <a:defRPr sz="1800">
                <a:solidFill>
                  <a:srgbClr val="F9E9D9"/>
                </a:solidFill>
              </a:defRPr>
            </a:lvl7pPr>
            <a:lvl8pPr lvl="7" algn="ctr" rtl="0">
              <a:spcBef>
                <a:spcPts val="0"/>
              </a:spcBef>
              <a:spcAft>
                <a:spcPts val="0"/>
              </a:spcAft>
              <a:buClr>
                <a:srgbClr val="F9E9D9"/>
              </a:buClr>
              <a:buSzPts val="1800"/>
              <a:buNone/>
              <a:defRPr sz="1800">
                <a:solidFill>
                  <a:srgbClr val="F9E9D9"/>
                </a:solidFill>
              </a:defRPr>
            </a:lvl8pPr>
            <a:lvl9pPr lvl="8" algn="ctr" rtl="0">
              <a:spcBef>
                <a:spcPts val="0"/>
              </a:spcBef>
              <a:spcAft>
                <a:spcPts val="0"/>
              </a:spcAft>
              <a:buClr>
                <a:srgbClr val="F9E9D9"/>
              </a:buClr>
              <a:buSzPts val="1800"/>
              <a:buNone/>
              <a:defRPr sz="1800">
                <a:solidFill>
                  <a:srgbClr val="F9E9D9"/>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TITLE_1_1_1_2_1_1">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 TEXT ">
  <p:cSld name="TITLE_1_1_1_1_1_2">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9"/>
          <p:cNvSpPr txBox="1">
            <a:spLocks noGrp="1"/>
          </p:cNvSpPr>
          <p:nvPr>
            <p:ph type="subTitle" idx="1"/>
          </p:nvPr>
        </p:nvSpPr>
        <p:spPr>
          <a:xfrm>
            <a:off x="3973375" y="1224188"/>
            <a:ext cx="4365900" cy="29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9E9D9"/>
              </a:buClr>
              <a:buSzPts val="1200"/>
              <a:buNone/>
              <a:defRPr sz="1200">
                <a:solidFill>
                  <a:srgbClr val="F9E9D9"/>
                </a:solidFill>
              </a:defRPr>
            </a:lvl1pPr>
            <a:lvl2pPr lvl="1" algn="r" rtl="0">
              <a:lnSpc>
                <a:spcPct val="100000"/>
              </a:lnSpc>
              <a:spcBef>
                <a:spcPts val="0"/>
              </a:spcBef>
              <a:spcAft>
                <a:spcPts val="0"/>
              </a:spcAft>
              <a:buClr>
                <a:srgbClr val="F9E9D9"/>
              </a:buClr>
              <a:buSzPts val="1200"/>
              <a:buNone/>
              <a:defRPr sz="1200">
                <a:solidFill>
                  <a:srgbClr val="F9E9D9"/>
                </a:solidFill>
              </a:defRPr>
            </a:lvl2pPr>
            <a:lvl3pPr lvl="2" algn="r" rtl="0">
              <a:lnSpc>
                <a:spcPct val="100000"/>
              </a:lnSpc>
              <a:spcBef>
                <a:spcPts val="0"/>
              </a:spcBef>
              <a:spcAft>
                <a:spcPts val="0"/>
              </a:spcAft>
              <a:buClr>
                <a:srgbClr val="F9E9D9"/>
              </a:buClr>
              <a:buSzPts val="1200"/>
              <a:buNone/>
              <a:defRPr sz="1200">
                <a:solidFill>
                  <a:srgbClr val="F9E9D9"/>
                </a:solidFill>
              </a:defRPr>
            </a:lvl3pPr>
            <a:lvl4pPr lvl="3" algn="r" rtl="0">
              <a:lnSpc>
                <a:spcPct val="100000"/>
              </a:lnSpc>
              <a:spcBef>
                <a:spcPts val="0"/>
              </a:spcBef>
              <a:spcAft>
                <a:spcPts val="0"/>
              </a:spcAft>
              <a:buClr>
                <a:srgbClr val="F9E9D9"/>
              </a:buClr>
              <a:buSzPts val="1200"/>
              <a:buNone/>
              <a:defRPr sz="1200">
                <a:solidFill>
                  <a:srgbClr val="F9E9D9"/>
                </a:solidFill>
              </a:defRPr>
            </a:lvl4pPr>
            <a:lvl5pPr lvl="4" algn="r" rtl="0">
              <a:lnSpc>
                <a:spcPct val="100000"/>
              </a:lnSpc>
              <a:spcBef>
                <a:spcPts val="0"/>
              </a:spcBef>
              <a:spcAft>
                <a:spcPts val="0"/>
              </a:spcAft>
              <a:buClr>
                <a:srgbClr val="F9E9D9"/>
              </a:buClr>
              <a:buSzPts val="1200"/>
              <a:buNone/>
              <a:defRPr sz="1200">
                <a:solidFill>
                  <a:srgbClr val="F9E9D9"/>
                </a:solidFill>
              </a:defRPr>
            </a:lvl5pPr>
            <a:lvl6pPr lvl="5" algn="r" rtl="0">
              <a:lnSpc>
                <a:spcPct val="100000"/>
              </a:lnSpc>
              <a:spcBef>
                <a:spcPts val="0"/>
              </a:spcBef>
              <a:spcAft>
                <a:spcPts val="0"/>
              </a:spcAft>
              <a:buClr>
                <a:srgbClr val="F9E9D9"/>
              </a:buClr>
              <a:buSzPts val="1200"/>
              <a:buNone/>
              <a:defRPr sz="1200">
                <a:solidFill>
                  <a:srgbClr val="F9E9D9"/>
                </a:solidFill>
              </a:defRPr>
            </a:lvl6pPr>
            <a:lvl7pPr lvl="6" algn="r" rtl="0">
              <a:lnSpc>
                <a:spcPct val="100000"/>
              </a:lnSpc>
              <a:spcBef>
                <a:spcPts val="0"/>
              </a:spcBef>
              <a:spcAft>
                <a:spcPts val="0"/>
              </a:spcAft>
              <a:buClr>
                <a:srgbClr val="F9E9D9"/>
              </a:buClr>
              <a:buSzPts val="1200"/>
              <a:buNone/>
              <a:defRPr sz="1200">
                <a:solidFill>
                  <a:srgbClr val="F9E9D9"/>
                </a:solidFill>
              </a:defRPr>
            </a:lvl7pPr>
            <a:lvl8pPr lvl="7" algn="r" rtl="0">
              <a:lnSpc>
                <a:spcPct val="100000"/>
              </a:lnSpc>
              <a:spcBef>
                <a:spcPts val="0"/>
              </a:spcBef>
              <a:spcAft>
                <a:spcPts val="0"/>
              </a:spcAft>
              <a:buClr>
                <a:srgbClr val="F9E9D9"/>
              </a:buClr>
              <a:buSzPts val="1200"/>
              <a:buNone/>
              <a:defRPr sz="1200">
                <a:solidFill>
                  <a:srgbClr val="F9E9D9"/>
                </a:solidFill>
              </a:defRPr>
            </a:lvl8pPr>
            <a:lvl9pPr lvl="8" algn="r" rtl="0">
              <a:lnSpc>
                <a:spcPct val="100000"/>
              </a:lnSpc>
              <a:spcBef>
                <a:spcPts val="0"/>
              </a:spcBef>
              <a:spcAft>
                <a:spcPts val="0"/>
              </a:spcAft>
              <a:buClr>
                <a:srgbClr val="F9E9D9"/>
              </a:buClr>
              <a:buSzPts val="1200"/>
              <a:buNone/>
              <a:defRPr sz="1200">
                <a:solidFill>
                  <a:srgbClr val="F9E9D9"/>
                </a:solidFill>
              </a:defRPr>
            </a:lvl9pPr>
          </a:lstStyle>
          <a:p>
            <a:endParaRPr/>
          </a:p>
        </p:txBody>
      </p:sp>
      <p:sp>
        <p:nvSpPr>
          <p:cNvPr id="42" name="Google Shape;42;p9"/>
          <p:cNvSpPr txBox="1">
            <a:spLocks noGrp="1"/>
          </p:cNvSpPr>
          <p:nvPr>
            <p:ph type="subTitle" idx="2"/>
          </p:nvPr>
        </p:nvSpPr>
        <p:spPr>
          <a:xfrm>
            <a:off x="3973375" y="2250175"/>
            <a:ext cx="4365900" cy="29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9E9D9"/>
              </a:buClr>
              <a:buSzPts val="1200"/>
              <a:buNone/>
              <a:defRPr sz="1200">
                <a:solidFill>
                  <a:srgbClr val="F9E9D9"/>
                </a:solidFill>
              </a:defRPr>
            </a:lvl1pPr>
            <a:lvl2pPr lvl="1" algn="r" rtl="0">
              <a:lnSpc>
                <a:spcPct val="100000"/>
              </a:lnSpc>
              <a:spcBef>
                <a:spcPts val="0"/>
              </a:spcBef>
              <a:spcAft>
                <a:spcPts val="0"/>
              </a:spcAft>
              <a:buClr>
                <a:srgbClr val="F9E9D9"/>
              </a:buClr>
              <a:buSzPts val="1200"/>
              <a:buNone/>
              <a:defRPr sz="1200">
                <a:solidFill>
                  <a:srgbClr val="F9E9D9"/>
                </a:solidFill>
              </a:defRPr>
            </a:lvl2pPr>
            <a:lvl3pPr lvl="2" algn="r" rtl="0">
              <a:lnSpc>
                <a:spcPct val="100000"/>
              </a:lnSpc>
              <a:spcBef>
                <a:spcPts val="0"/>
              </a:spcBef>
              <a:spcAft>
                <a:spcPts val="0"/>
              </a:spcAft>
              <a:buClr>
                <a:srgbClr val="F9E9D9"/>
              </a:buClr>
              <a:buSzPts val="1200"/>
              <a:buNone/>
              <a:defRPr sz="1200">
                <a:solidFill>
                  <a:srgbClr val="F9E9D9"/>
                </a:solidFill>
              </a:defRPr>
            </a:lvl3pPr>
            <a:lvl4pPr lvl="3" algn="r" rtl="0">
              <a:lnSpc>
                <a:spcPct val="100000"/>
              </a:lnSpc>
              <a:spcBef>
                <a:spcPts val="0"/>
              </a:spcBef>
              <a:spcAft>
                <a:spcPts val="0"/>
              </a:spcAft>
              <a:buClr>
                <a:srgbClr val="F9E9D9"/>
              </a:buClr>
              <a:buSzPts val="1200"/>
              <a:buNone/>
              <a:defRPr sz="1200">
                <a:solidFill>
                  <a:srgbClr val="F9E9D9"/>
                </a:solidFill>
              </a:defRPr>
            </a:lvl4pPr>
            <a:lvl5pPr lvl="4" algn="r" rtl="0">
              <a:lnSpc>
                <a:spcPct val="100000"/>
              </a:lnSpc>
              <a:spcBef>
                <a:spcPts val="0"/>
              </a:spcBef>
              <a:spcAft>
                <a:spcPts val="0"/>
              </a:spcAft>
              <a:buClr>
                <a:srgbClr val="F9E9D9"/>
              </a:buClr>
              <a:buSzPts val="1200"/>
              <a:buNone/>
              <a:defRPr sz="1200">
                <a:solidFill>
                  <a:srgbClr val="F9E9D9"/>
                </a:solidFill>
              </a:defRPr>
            </a:lvl5pPr>
            <a:lvl6pPr lvl="5" algn="r" rtl="0">
              <a:lnSpc>
                <a:spcPct val="100000"/>
              </a:lnSpc>
              <a:spcBef>
                <a:spcPts val="0"/>
              </a:spcBef>
              <a:spcAft>
                <a:spcPts val="0"/>
              </a:spcAft>
              <a:buClr>
                <a:srgbClr val="F9E9D9"/>
              </a:buClr>
              <a:buSzPts val="1200"/>
              <a:buNone/>
              <a:defRPr sz="1200">
                <a:solidFill>
                  <a:srgbClr val="F9E9D9"/>
                </a:solidFill>
              </a:defRPr>
            </a:lvl6pPr>
            <a:lvl7pPr lvl="6" algn="r" rtl="0">
              <a:lnSpc>
                <a:spcPct val="100000"/>
              </a:lnSpc>
              <a:spcBef>
                <a:spcPts val="0"/>
              </a:spcBef>
              <a:spcAft>
                <a:spcPts val="0"/>
              </a:spcAft>
              <a:buClr>
                <a:srgbClr val="F9E9D9"/>
              </a:buClr>
              <a:buSzPts val="1200"/>
              <a:buNone/>
              <a:defRPr sz="1200">
                <a:solidFill>
                  <a:srgbClr val="F9E9D9"/>
                </a:solidFill>
              </a:defRPr>
            </a:lvl7pPr>
            <a:lvl8pPr lvl="7" algn="r" rtl="0">
              <a:lnSpc>
                <a:spcPct val="100000"/>
              </a:lnSpc>
              <a:spcBef>
                <a:spcPts val="0"/>
              </a:spcBef>
              <a:spcAft>
                <a:spcPts val="0"/>
              </a:spcAft>
              <a:buClr>
                <a:srgbClr val="F9E9D9"/>
              </a:buClr>
              <a:buSzPts val="1200"/>
              <a:buNone/>
              <a:defRPr sz="1200">
                <a:solidFill>
                  <a:srgbClr val="F9E9D9"/>
                </a:solidFill>
              </a:defRPr>
            </a:lvl8pPr>
            <a:lvl9pPr lvl="8" algn="r" rtl="0">
              <a:lnSpc>
                <a:spcPct val="100000"/>
              </a:lnSpc>
              <a:spcBef>
                <a:spcPts val="0"/>
              </a:spcBef>
              <a:spcAft>
                <a:spcPts val="0"/>
              </a:spcAft>
              <a:buClr>
                <a:srgbClr val="F9E9D9"/>
              </a:buClr>
              <a:buSzPts val="1200"/>
              <a:buNone/>
              <a:defRPr sz="1200">
                <a:solidFill>
                  <a:srgbClr val="F9E9D9"/>
                </a:solidFill>
              </a:defRPr>
            </a:lvl9pPr>
          </a:lstStyle>
          <a:p>
            <a:endParaRPr/>
          </a:p>
        </p:txBody>
      </p:sp>
      <p:sp>
        <p:nvSpPr>
          <p:cNvPr id="43" name="Google Shape;43;p9"/>
          <p:cNvSpPr txBox="1">
            <a:spLocks noGrp="1"/>
          </p:cNvSpPr>
          <p:nvPr>
            <p:ph type="title" hasCustomPrompt="1"/>
          </p:nvPr>
        </p:nvSpPr>
        <p:spPr>
          <a:xfrm>
            <a:off x="5074075" y="1475150"/>
            <a:ext cx="3265200" cy="8979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9E9D9"/>
              </a:buClr>
              <a:buSzPts val="3600"/>
              <a:buNone/>
              <a:defRPr sz="3600">
                <a:solidFill>
                  <a:srgbClr val="F9E9D9"/>
                </a:solidFill>
              </a:defRPr>
            </a:lvl1pPr>
            <a:lvl2pPr lvl="1" algn="r" rtl="0">
              <a:spcBef>
                <a:spcPts val="0"/>
              </a:spcBef>
              <a:spcAft>
                <a:spcPts val="0"/>
              </a:spcAft>
              <a:buClr>
                <a:srgbClr val="F9E9D9"/>
              </a:buClr>
              <a:buSzPts val="3600"/>
              <a:buNone/>
              <a:defRPr sz="3600">
                <a:solidFill>
                  <a:srgbClr val="F9E9D9"/>
                </a:solidFill>
              </a:defRPr>
            </a:lvl2pPr>
            <a:lvl3pPr lvl="2" algn="r" rtl="0">
              <a:spcBef>
                <a:spcPts val="0"/>
              </a:spcBef>
              <a:spcAft>
                <a:spcPts val="0"/>
              </a:spcAft>
              <a:buClr>
                <a:srgbClr val="F9E9D9"/>
              </a:buClr>
              <a:buSzPts val="3600"/>
              <a:buNone/>
              <a:defRPr sz="3600">
                <a:solidFill>
                  <a:srgbClr val="F9E9D9"/>
                </a:solidFill>
              </a:defRPr>
            </a:lvl3pPr>
            <a:lvl4pPr lvl="3" algn="r" rtl="0">
              <a:spcBef>
                <a:spcPts val="0"/>
              </a:spcBef>
              <a:spcAft>
                <a:spcPts val="0"/>
              </a:spcAft>
              <a:buClr>
                <a:srgbClr val="F9E9D9"/>
              </a:buClr>
              <a:buSzPts val="3600"/>
              <a:buNone/>
              <a:defRPr sz="3600">
                <a:solidFill>
                  <a:srgbClr val="F9E9D9"/>
                </a:solidFill>
              </a:defRPr>
            </a:lvl4pPr>
            <a:lvl5pPr lvl="4" algn="r" rtl="0">
              <a:spcBef>
                <a:spcPts val="0"/>
              </a:spcBef>
              <a:spcAft>
                <a:spcPts val="0"/>
              </a:spcAft>
              <a:buClr>
                <a:srgbClr val="F9E9D9"/>
              </a:buClr>
              <a:buSzPts val="3600"/>
              <a:buNone/>
              <a:defRPr sz="3600">
                <a:solidFill>
                  <a:srgbClr val="F9E9D9"/>
                </a:solidFill>
              </a:defRPr>
            </a:lvl5pPr>
            <a:lvl6pPr lvl="5" algn="r" rtl="0">
              <a:spcBef>
                <a:spcPts val="0"/>
              </a:spcBef>
              <a:spcAft>
                <a:spcPts val="0"/>
              </a:spcAft>
              <a:buClr>
                <a:srgbClr val="F9E9D9"/>
              </a:buClr>
              <a:buSzPts val="3600"/>
              <a:buNone/>
              <a:defRPr sz="3600">
                <a:solidFill>
                  <a:srgbClr val="F9E9D9"/>
                </a:solidFill>
              </a:defRPr>
            </a:lvl6pPr>
            <a:lvl7pPr lvl="6" algn="r" rtl="0">
              <a:spcBef>
                <a:spcPts val="0"/>
              </a:spcBef>
              <a:spcAft>
                <a:spcPts val="0"/>
              </a:spcAft>
              <a:buClr>
                <a:srgbClr val="F9E9D9"/>
              </a:buClr>
              <a:buSzPts val="3600"/>
              <a:buNone/>
              <a:defRPr sz="3600">
                <a:solidFill>
                  <a:srgbClr val="F9E9D9"/>
                </a:solidFill>
              </a:defRPr>
            </a:lvl7pPr>
            <a:lvl8pPr lvl="7" algn="r" rtl="0">
              <a:spcBef>
                <a:spcPts val="0"/>
              </a:spcBef>
              <a:spcAft>
                <a:spcPts val="0"/>
              </a:spcAft>
              <a:buClr>
                <a:srgbClr val="F9E9D9"/>
              </a:buClr>
              <a:buSzPts val="3600"/>
              <a:buNone/>
              <a:defRPr sz="3600">
                <a:solidFill>
                  <a:srgbClr val="F9E9D9"/>
                </a:solidFill>
              </a:defRPr>
            </a:lvl8pPr>
            <a:lvl9pPr lvl="8" algn="r" rtl="0">
              <a:spcBef>
                <a:spcPts val="0"/>
              </a:spcBef>
              <a:spcAft>
                <a:spcPts val="0"/>
              </a:spcAft>
              <a:buClr>
                <a:srgbClr val="F9E9D9"/>
              </a:buClr>
              <a:buSzPts val="3600"/>
              <a:buNone/>
              <a:defRPr sz="3600">
                <a:solidFill>
                  <a:srgbClr val="F9E9D9"/>
                </a:solidFill>
              </a:defRPr>
            </a:lvl9pPr>
          </a:lstStyle>
          <a:p>
            <a:r>
              <a:t>xx%</a:t>
            </a:r>
          </a:p>
        </p:txBody>
      </p:sp>
      <p:sp>
        <p:nvSpPr>
          <p:cNvPr id="44" name="Google Shape;44;p9"/>
          <p:cNvSpPr txBox="1">
            <a:spLocks noGrp="1"/>
          </p:cNvSpPr>
          <p:nvPr>
            <p:ph type="title" idx="3" hasCustomPrompt="1"/>
          </p:nvPr>
        </p:nvSpPr>
        <p:spPr>
          <a:xfrm>
            <a:off x="5074075" y="417775"/>
            <a:ext cx="3265200" cy="9645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9E9D9"/>
              </a:buClr>
              <a:buSzPts val="3600"/>
              <a:buNone/>
              <a:defRPr sz="3600">
                <a:solidFill>
                  <a:srgbClr val="F9E9D9"/>
                </a:solidFill>
              </a:defRPr>
            </a:lvl1pPr>
            <a:lvl2pPr lvl="1" algn="r" rtl="0">
              <a:spcBef>
                <a:spcPts val="0"/>
              </a:spcBef>
              <a:spcAft>
                <a:spcPts val="0"/>
              </a:spcAft>
              <a:buClr>
                <a:srgbClr val="F9E9D9"/>
              </a:buClr>
              <a:buSzPts val="3600"/>
              <a:buNone/>
              <a:defRPr sz="3600">
                <a:solidFill>
                  <a:srgbClr val="F9E9D9"/>
                </a:solidFill>
              </a:defRPr>
            </a:lvl2pPr>
            <a:lvl3pPr lvl="2" algn="r" rtl="0">
              <a:spcBef>
                <a:spcPts val="0"/>
              </a:spcBef>
              <a:spcAft>
                <a:spcPts val="0"/>
              </a:spcAft>
              <a:buClr>
                <a:srgbClr val="F9E9D9"/>
              </a:buClr>
              <a:buSzPts val="3600"/>
              <a:buNone/>
              <a:defRPr sz="3600">
                <a:solidFill>
                  <a:srgbClr val="F9E9D9"/>
                </a:solidFill>
              </a:defRPr>
            </a:lvl3pPr>
            <a:lvl4pPr lvl="3" algn="r" rtl="0">
              <a:spcBef>
                <a:spcPts val="0"/>
              </a:spcBef>
              <a:spcAft>
                <a:spcPts val="0"/>
              </a:spcAft>
              <a:buClr>
                <a:srgbClr val="F9E9D9"/>
              </a:buClr>
              <a:buSzPts val="3600"/>
              <a:buNone/>
              <a:defRPr sz="3600">
                <a:solidFill>
                  <a:srgbClr val="F9E9D9"/>
                </a:solidFill>
              </a:defRPr>
            </a:lvl4pPr>
            <a:lvl5pPr lvl="4" algn="r" rtl="0">
              <a:spcBef>
                <a:spcPts val="0"/>
              </a:spcBef>
              <a:spcAft>
                <a:spcPts val="0"/>
              </a:spcAft>
              <a:buClr>
                <a:srgbClr val="F9E9D9"/>
              </a:buClr>
              <a:buSzPts val="3600"/>
              <a:buNone/>
              <a:defRPr sz="3600">
                <a:solidFill>
                  <a:srgbClr val="F9E9D9"/>
                </a:solidFill>
              </a:defRPr>
            </a:lvl5pPr>
            <a:lvl6pPr lvl="5" algn="r" rtl="0">
              <a:spcBef>
                <a:spcPts val="0"/>
              </a:spcBef>
              <a:spcAft>
                <a:spcPts val="0"/>
              </a:spcAft>
              <a:buClr>
                <a:srgbClr val="F9E9D9"/>
              </a:buClr>
              <a:buSzPts val="3600"/>
              <a:buNone/>
              <a:defRPr sz="3600">
                <a:solidFill>
                  <a:srgbClr val="F9E9D9"/>
                </a:solidFill>
              </a:defRPr>
            </a:lvl6pPr>
            <a:lvl7pPr lvl="6" algn="r" rtl="0">
              <a:spcBef>
                <a:spcPts val="0"/>
              </a:spcBef>
              <a:spcAft>
                <a:spcPts val="0"/>
              </a:spcAft>
              <a:buClr>
                <a:srgbClr val="F9E9D9"/>
              </a:buClr>
              <a:buSzPts val="3600"/>
              <a:buNone/>
              <a:defRPr sz="3600">
                <a:solidFill>
                  <a:srgbClr val="F9E9D9"/>
                </a:solidFill>
              </a:defRPr>
            </a:lvl7pPr>
            <a:lvl8pPr lvl="7" algn="r" rtl="0">
              <a:spcBef>
                <a:spcPts val="0"/>
              </a:spcBef>
              <a:spcAft>
                <a:spcPts val="0"/>
              </a:spcAft>
              <a:buClr>
                <a:srgbClr val="F9E9D9"/>
              </a:buClr>
              <a:buSzPts val="3600"/>
              <a:buNone/>
              <a:defRPr sz="3600">
                <a:solidFill>
                  <a:srgbClr val="F9E9D9"/>
                </a:solidFill>
              </a:defRPr>
            </a:lvl8pPr>
            <a:lvl9pPr lvl="8" algn="r" rtl="0">
              <a:spcBef>
                <a:spcPts val="0"/>
              </a:spcBef>
              <a:spcAft>
                <a:spcPts val="0"/>
              </a:spcAft>
              <a:buClr>
                <a:srgbClr val="F9E9D9"/>
              </a:buClr>
              <a:buSzPts val="3600"/>
              <a:buNone/>
              <a:defRPr sz="3600">
                <a:solidFill>
                  <a:srgbClr val="F9E9D9"/>
                </a:solidFill>
              </a:defRPr>
            </a:lvl9pPr>
          </a:lstStyle>
          <a:p>
            <a:r>
              <a:t>xx%</a:t>
            </a:r>
          </a:p>
        </p:txBody>
      </p:sp>
      <p:sp>
        <p:nvSpPr>
          <p:cNvPr id="45" name="Google Shape;45;p9"/>
          <p:cNvSpPr txBox="1">
            <a:spLocks noGrp="1"/>
          </p:cNvSpPr>
          <p:nvPr>
            <p:ph type="subTitle" idx="4"/>
          </p:nvPr>
        </p:nvSpPr>
        <p:spPr>
          <a:xfrm>
            <a:off x="2685425" y="3276163"/>
            <a:ext cx="4365900" cy="29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9E9D9"/>
              </a:buClr>
              <a:buSzPts val="1200"/>
              <a:buNone/>
              <a:defRPr sz="1200">
                <a:solidFill>
                  <a:srgbClr val="F9E9D9"/>
                </a:solidFill>
              </a:defRPr>
            </a:lvl1pPr>
            <a:lvl2pPr lvl="1" rtl="0">
              <a:lnSpc>
                <a:spcPct val="100000"/>
              </a:lnSpc>
              <a:spcBef>
                <a:spcPts val="0"/>
              </a:spcBef>
              <a:spcAft>
                <a:spcPts val="0"/>
              </a:spcAft>
              <a:buClr>
                <a:srgbClr val="F9E9D9"/>
              </a:buClr>
              <a:buSzPts val="1200"/>
              <a:buNone/>
              <a:defRPr sz="1200">
                <a:solidFill>
                  <a:srgbClr val="F9E9D9"/>
                </a:solidFill>
              </a:defRPr>
            </a:lvl2pPr>
            <a:lvl3pPr lvl="2" rtl="0">
              <a:lnSpc>
                <a:spcPct val="100000"/>
              </a:lnSpc>
              <a:spcBef>
                <a:spcPts val="0"/>
              </a:spcBef>
              <a:spcAft>
                <a:spcPts val="0"/>
              </a:spcAft>
              <a:buClr>
                <a:srgbClr val="F9E9D9"/>
              </a:buClr>
              <a:buSzPts val="1200"/>
              <a:buNone/>
              <a:defRPr sz="1200">
                <a:solidFill>
                  <a:srgbClr val="F9E9D9"/>
                </a:solidFill>
              </a:defRPr>
            </a:lvl3pPr>
            <a:lvl4pPr lvl="3" rtl="0">
              <a:lnSpc>
                <a:spcPct val="100000"/>
              </a:lnSpc>
              <a:spcBef>
                <a:spcPts val="0"/>
              </a:spcBef>
              <a:spcAft>
                <a:spcPts val="0"/>
              </a:spcAft>
              <a:buClr>
                <a:srgbClr val="F9E9D9"/>
              </a:buClr>
              <a:buSzPts val="1200"/>
              <a:buNone/>
              <a:defRPr sz="1200">
                <a:solidFill>
                  <a:srgbClr val="F9E9D9"/>
                </a:solidFill>
              </a:defRPr>
            </a:lvl4pPr>
            <a:lvl5pPr lvl="4" rtl="0">
              <a:lnSpc>
                <a:spcPct val="100000"/>
              </a:lnSpc>
              <a:spcBef>
                <a:spcPts val="0"/>
              </a:spcBef>
              <a:spcAft>
                <a:spcPts val="0"/>
              </a:spcAft>
              <a:buClr>
                <a:srgbClr val="F9E9D9"/>
              </a:buClr>
              <a:buSzPts val="1200"/>
              <a:buNone/>
              <a:defRPr sz="1200">
                <a:solidFill>
                  <a:srgbClr val="F9E9D9"/>
                </a:solidFill>
              </a:defRPr>
            </a:lvl5pPr>
            <a:lvl6pPr lvl="5" rtl="0">
              <a:lnSpc>
                <a:spcPct val="100000"/>
              </a:lnSpc>
              <a:spcBef>
                <a:spcPts val="0"/>
              </a:spcBef>
              <a:spcAft>
                <a:spcPts val="0"/>
              </a:spcAft>
              <a:buClr>
                <a:srgbClr val="F9E9D9"/>
              </a:buClr>
              <a:buSzPts val="1200"/>
              <a:buNone/>
              <a:defRPr sz="1200">
                <a:solidFill>
                  <a:srgbClr val="F9E9D9"/>
                </a:solidFill>
              </a:defRPr>
            </a:lvl6pPr>
            <a:lvl7pPr lvl="6" rtl="0">
              <a:lnSpc>
                <a:spcPct val="100000"/>
              </a:lnSpc>
              <a:spcBef>
                <a:spcPts val="0"/>
              </a:spcBef>
              <a:spcAft>
                <a:spcPts val="0"/>
              </a:spcAft>
              <a:buClr>
                <a:srgbClr val="F9E9D9"/>
              </a:buClr>
              <a:buSzPts val="1200"/>
              <a:buNone/>
              <a:defRPr sz="1200">
                <a:solidFill>
                  <a:srgbClr val="F9E9D9"/>
                </a:solidFill>
              </a:defRPr>
            </a:lvl7pPr>
            <a:lvl8pPr lvl="7" rtl="0">
              <a:lnSpc>
                <a:spcPct val="100000"/>
              </a:lnSpc>
              <a:spcBef>
                <a:spcPts val="0"/>
              </a:spcBef>
              <a:spcAft>
                <a:spcPts val="0"/>
              </a:spcAft>
              <a:buClr>
                <a:srgbClr val="F9E9D9"/>
              </a:buClr>
              <a:buSzPts val="1200"/>
              <a:buNone/>
              <a:defRPr sz="1200">
                <a:solidFill>
                  <a:srgbClr val="F9E9D9"/>
                </a:solidFill>
              </a:defRPr>
            </a:lvl8pPr>
            <a:lvl9pPr lvl="8" rtl="0">
              <a:lnSpc>
                <a:spcPct val="100000"/>
              </a:lnSpc>
              <a:spcBef>
                <a:spcPts val="0"/>
              </a:spcBef>
              <a:spcAft>
                <a:spcPts val="0"/>
              </a:spcAft>
              <a:buClr>
                <a:srgbClr val="F9E9D9"/>
              </a:buClr>
              <a:buSzPts val="1200"/>
              <a:buNone/>
              <a:defRPr sz="1200">
                <a:solidFill>
                  <a:srgbClr val="F9E9D9"/>
                </a:solidFill>
              </a:defRPr>
            </a:lvl9pPr>
          </a:lstStyle>
          <a:p>
            <a:endParaRPr/>
          </a:p>
        </p:txBody>
      </p:sp>
      <p:sp>
        <p:nvSpPr>
          <p:cNvPr id="46" name="Google Shape;46;p9"/>
          <p:cNvSpPr txBox="1">
            <a:spLocks noGrp="1"/>
          </p:cNvSpPr>
          <p:nvPr>
            <p:ph type="subTitle" idx="5"/>
          </p:nvPr>
        </p:nvSpPr>
        <p:spPr>
          <a:xfrm>
            <a:off x="2685425" y="4270763"/>
            <a:ext cx="4365900" cy="29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9E9D9"/>
              </a:buClr>
              <a:buSzPts val="1200"/>
              <a:buNone/>
              <a:defRPr sz="1200">
                <a:solidFill>
                  <a:srgbClr val="F9E9D9"/>
                </a:solidFill>
              </a:defRPr>
            </a:lvl1pPr>
            <a:lvl2pPr lvl="1" rtl="0">
              <a:lnSpc>
                <a:spcPct val="100000"/>
              </a:lnSpc>
              <a:spcBef>
                <a:spcPts val="0"/>
              </a:spcBef>
              <a:spcAft>
                <a:spcPts val="0"/>
              </a:spcAft>
              <a:buClr>
                <a:srgbClr val="F9E9D9"/>
              </a:buClr>
              <a:buSzPts val="1200"/>
              <a:buNone/>
              <a:defRPr sz="1200">
                <a:solidFill>
                  <a:srgbClr val="F9E9D9"/>
                </a:solidFill>
              </a:defRPr>
            </a:lvl2pPr>
            <a:lvl3pPr lvl="2" rtl="0">
              <a:lnSpc>
                <a:spcPct val="100000"/>
              </a:lnSpc>
              <a:spcBef>
                <a:spcPts val="0"/>
              </a:spcBef>
              <a:spcAft>
                <a:spcPts val="0"/>
              </a:spcAft>
              <a:buClr>
                <a:srgbClr val="F9E9D9"/>
              </a:buClr>
              <a:buSzPts val="1200"/>
              <a:buNone/>
              <a:defRPr sz="1200">
                <a:solidFill>
                  <a:srgbClr val="F9E9D9"/>
                </a:solidFill>
              </a:defRPr>
            </a:lvl3pPr>
            <a:lvl4pPr lvl="3" rtl="0">
              <a:lnSpc>
                <a:spcPct val="100000"/>
              </a:lnSpc>
              <a:spcBef>
                <a:spcPts val="0"/>
              </a:spcBef>
              <a:spcAft>
                <a:spcPts val="0"/>
              </a:spcAft>
              <a:buClr>
                <a:srgbClr val="F9E9D9"/>
              </a:buClr>
              <a:buSzPts val="1200"/>
              <a:buNone/>
              <a:defRPr sz="1200">
                <a:solidFill>
                  <a:srgbClr val="F9E9D9"/>
                </a:solidFill>
              </a:defRPr>
            </a:lvl4pPr>
            <a:lvl5pPr lvl="4" rtl="0">
              <a:lnSpc>
                <a:spcPct val="100000"/>
              </a:lnSpc>
              <a:spcBef>
                <a:spcPts val="0"/>
              </a:spcBef>
              <a:spcAft>
                <a:spcPts val="0"/>
              </a:spcAft>
              <a:buClr>
                <a:srgbClr val="F9E9D9"/>
              </a:buClr>
              <a:buSzPts val="1200"/>
              <a:buNone/>
              <a:defRPr sz="1200">
                <a:solidFill>
                  <a:srgbClr val="F9E9D9"/>
                </a:solidFill>
              </a:defRPr>
            </a:lvl5pPr>
            <a:lvl6pPr lvl="5" rtl="0">
              <a:lnSpc>
                <a:spcPct val="100000"/>
              </a:lnSpc>
              <a:spcBef>
                <a:spcPts val="0"/>
              </a:spcBef>
              <a:spcAft>
                <a:spcPts val="0"/>
              </a:spcAft>
              <a:buClr>
                <a:srgbClr val="F9E9D9"/>
              </a:buClr>
              <a:buSzPts val="1200"/>
              <a:buNone/>
              <a:defRPr sz="1200">
                <a:solidFill>
                  <a:srgbClr val="F9E9D9"/>
                </a:solidFill>
              </a:defRPr>
            </a:lvl6pPr>
            <a:lvl7pPr lvl="6" rtl="0">
              <a:lnSpc>
                <a:spcPct val="100000"/>
              </a:lnSpc>
              <a:spcBef>
                <a:spcPts val="0"/>
              </a:spcBef>
              <a:spcAft>
                <a:spcPts val="0"/>
              </a:spcAft>
              <a:buClr>
                <a:srgbClr val="F9E9D9"/>
              </a:buClr>
              <a:buSzPts val="1200"/>
              <a:buNone/>
              <a:defRPr sz="1200">
                <a:solidFill>
                  <a:srgbClr val="F9E9D9"/>
                </a:solidFill>
              </a:defRPr>
            </a:lvl7pPr>
            <a:lvl8pPr lvl="7" rtl="0">
              <a:lnSpc>
                <a:spcPct val="100000"/>
              </a:lnSpc>
              <a:spcBef>
                <a:spcPts val="0"/>
              </a:spcBef>
              <a:spcAft>
                <a:spcPts val="0"/>
              </a:spcAft>
              <a:buClr>
                <a:srgbClr val="F9E9D9"/>
              </a:buClr>
              <a:buSzPts val="1200"/>
              <a:buNone/>
              <a:defRPr sz="1200">
                <a:solidFill>
                  <a:srgbClr val="F9E9D9"/>
                </a:solidFill>
              </a:defRPr>
            </a:lvl8pPr>
            <a:lvl9pPr lvl="8" rtl="0">
              <a:lnSpc>
                <a:spcPct val="100000"/>
              </a:lnSpc>
              <a:spcBef>
                <a:spcPts val="0"/>
              </a:spcBef>
              <a:spcAft>
                <a:spcPts val="0"/>
              </a:spcAft>
              <a:buClr>
                <a:srgbClr val="F9E9D9"/>
              </a:buClr>
              <a:buSzPts val="1200"/>
              <a:buNone/>
              <a:defRPr sz="1200">
                <a:solidFill>
                  <a:srgbClr val="F9E9D9"/>
                </a:solidFill>
              </a:defRPr>
            </a:lvl9pPr>
          </a:lstStyle>
          <a:p>
            <a:endParaRPr/>
          </a:p>
        </p:txBody>
      </p:sp>
      <p:sp>
        <p:nvSpPr>
          <p:cNvPr id="47" name="Google Shape;47;p9"/>
          <p:cNvSpPr txBox="1">
            <a:spLocks noGrp="1"/>
          </p:cNvSpPr>
          <p:nvPr>
            <p:ph type="title" idx="6" hasCustomPrompt="1"/>
          </p:nvPr>
        </p:nvSpPr>
        <p:spPr>
          <a:xfrm>
            <a:off x="2685425" y="3527175"/>
            <a:ext cx="3265200" cy="897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9E9D9"/>
              </a:buClr>
              <a:buSzPts val="3600"/>
              <a:buNone/>
              <a:defRPr sz="3600">
                <a:solidFill>
                  <a:srgbClr val="F9E9D9"/>
                </a:solidFill>
              </a:defRPr>
            </a:lvl1pPr>
            <a:lvl2pPr lvl="1" rtl="0">
              <a:spcBef>
                <a:spcPts val="0"/>
              </a:spcBef>
              <a:spcAft>
                <a:spcPts val="0"/>
              </a:spcAft>
              <a:buClr>
                <a:srgbClr val="F9E9D9"/>
              </a:buClr>
              <a:buSzPts val="3600"/>
              <a:buNone/>
              <a:defRPr sz="3600">
                <a:solidFill>
                  <a:srgbClr val="F9E9D9"/>
                </a:solidFill>
              </a:defRPr>
            </a:lvl2pPr>
            <a:lvl3pPr lvl="2" rtl="0">
              <a:spcBef>
                <a:spcPts val="0"/>
              </a:spcBef>
              <a:spcAft>
                <a:spcPts val="0"/>
              </a:spcAft>
              <a:buClr>
                <a:srgbClr val="F9E9D9"/>
              </a:buClr>
              <a:buSzPts val="3600"/>
              <a:buNone/>
              <a:defRPr sz="3600">
                <a:solidFill>
                  <a:srgbClr val="F9E9D9"/>
                </a:solidFill>
              </a:defRPr>
            </a:lvl3pPr>
            <a:lvl4pPr lvl="3" rtl="0">
              <a:spcBef>
                <a:spcPts val="0"/>
              </a:spcBef>
              <a:spcAft>
                <a:spcPts val="0"/>
              </a:spcAft>
              <a:buClr>
                <a:srgbClr val="F9E9D9"/>
              </a:buClr>
              <a:buSzPts val="3600"/>
              <a:buNone/>
              <a:defRPr sz="3600">
                <a:solidFill>
                  <a:srgbClr val="F9E9D9"/>
                </a:solidFill>
              </a:defRPr>
            </a:lvl4pPr>
            <a:lvl5pPr lvl="4" rtl="0">
              <a:spcBef>
                <a:spcPts val="0"/>
              </a:spcBef>
              <a:spcAft>
                <a:spcPts val="0"/>
              </a:spcAft>
              <a:buClr>
                <a:srgbClr val="F9E9D9"/>
              </a:buClr>
              <a:buSzPts val="3600"/>
              <a:buNone/>
              <a:defRPr sz="3600">
                <a:solidFill>
                  <a:srgbClr val="F9E9D9"/>
                </a:solidFill>
              </a:defRPr>
            </a:lvl5pPr>
            <a:lvl6pPr lvl="5" rtl="0">
              <a:spcBef>
                <a:spcPts val="0"/>
              </a:spcBef>
              <a:spcAft>
                <a:spcPts val="0"/>
              </a:spcAft>
              <a:buClr>
                <a:srgbClr val="F9E9D9"/>
              </a:buClr>
              <a:buSzPts val="3600"/>
              <a:buNone/>
              <a:defRPr sz="3600">
                <a:solidFill>
                  <a:srgbClr val="F9E9D9"/>
                </a:solidFill>
              </a:defRPr>
            </a:lvl6pPr>
            <a:lvl7pPr lvl="6" rtl="0">
              <a:spcBef>
                <a:spcPts val="0"/>
              </a:spcBef>
              <a:spcAft>
                <a:spcPts val="0"/>
              </a:spcAft>
              <a:buClr>
                <a:srgbClr val="F9E9D9"/>
              </a:buClr>
              <a:buSzPts val="3600"/>
              <a:buNone/>
              <a:defRPr sz="3600">
                <a:solidFill>
                  <a:srgbClr val="F9E9D9"/>
                </a:solidFill>
              </a:defRPr>
            </a:lvl7pPr>
            <a:lvl8pPr lvl="7" rtl="0">
              <a:spcBef>
                <a:spcPts val="0"/>
              </a:spcBef>
              <a:spcAft>
                <a:spcPts val="0"/>
              </a:spcAft>
              <a:buClr>
                <a:srgbClr val="F9E9D9"/>
              </a:buClr>
              <a:buSzPts val="3600"/>
              <a:buNone/>
              <a:defRPr sz="3600">
                <a:solidFill>
                  <a:srgbClr val="F9E9D9"/>
                </a:solidFill>
              </a:defRPr>
            </a:lvl8pPr>
            <a:lvl9pPr lvl="8" rtl="0">
              <a:spcBef>
                <a:spcPts val="0"/>
              </a:spcBef>
              <a:spcAft>
                <a:spcPts val="0"/>
              </a:spcAft>
              <a:buClr>
                <a:srgbClr val="F9E9D9"/>
              </a:buClr>
              <a:buSzPts val="3600"/>
              <a:buNone/>
              <a:defRPr sz="3600">
                <a:solidFill>
                  <a:srgbClr val="F9E9D9"/>
                </a:solidFill>
              </a:defRPr>
            </a:lvl9pPr>
          </a:lstStyle>
          <a:p>
            <a:r>
              <a:t>xx%</a:t>
            </a:r>
          </a:p>
        </p:txBody>
      </p:sp>
      <p:sp>
        <p:nvSpPr>
          <p:cNvPr id="48" name="Google Shape;48;p9"/>
          <p:cNvSpPr txBox="1">
            <a:spLocks noGrp="1"/>
          </p:cNvSpPr>
          <p:nvPr>
            <p:ph type="title" idx="7" hasCustomPrompt="1"/>
          </p:nvPr>
        </p:nvSpPr>
        <p:spPr>
          <a:xfrm>
            <a:off x="2685425" y="2465926"/>
            <a:ext cx="3265200" cy="96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9E9D9"/>
              </a:buClr>
              <a:buSzPts val="3600"/>
              <a:buNone/>
              <a:defRPr sz="3600">
                <a:solidFill>
                  <a:srgbClr val="F9E9D9"/>
                </a:solidFill>
              </a:defRPr>
            </a:lvl1pPr>
            <a:lvl2pPr lvl="1" rtl="0">
              <a:spcBef>
                <a:spcPts val="0"/>
              </a:spcBef>
              <a:spcAft>
                <a:spcPts val="0"/>
              </a:spcAft>
              <a:buClr>
                <a:srgbClr val="F9E9D9"/>
              </a:buClr>
              <a:buSzPts val="3600"/>
              <a:buNone/>
              <a:defRPr sz="3600">
                <a:solidFill>
                  <a:srgbClr val="F9E9D9"/>
                </a:solidFill>
              </a:defRPr>
            </a:lvl2pPr>
            <a:lvl3pPr lvl="2" rtl="0">
              <a:spcBef>
                <a:spcPts val="0"/>
              </a:spcBef>
              <a:spcAft>
                <a:spcPts val="0"/>
              </a:spcAft>
              <a:buClr>
                <a:srgbClr val="F9E9D9"/>
              </a:buClr>
              <a:buSzPts val="3600"/>
              <a:buNone/>
              <a:defRPr sz="3600">
                <a:solidFill>
                  <a:srgbClr val="F9E9D9"/>
                </a:solidFill>
              </a:defRPr>
            </a:lvl3pPr>
            <a:lvl4pPr lvl="3" rtl="0">
              <a:spcBef>
                <a:spcPts val="0"/>
              </a:spcBef>
              <a:spcAft>
                <a:spcPts val="0"/>
              </a:spcAft>
              <a:buClr>
                <a:srgbClr val="F9E9D9"/>
              </a:buClr>
              <a:buSzPts val="3600"/>
              <a:buNone/>
              <a:defRPr sz="3600">
                <a:solidFill>
                  <a:srgbClr val="F9E9D9"/>
                </a:solidFill>
              </a:defRPr>
            </a:lvl4pPr>
            <a:lvl5pPr lvl="4" rtl="0">
              <a:spcBef>
                <a:spcPts val="0"/>
              </a:spcBef>
              <a:spcAft>
                <a:spcPts val="0"/>
              </a:spcAft>
              <a:buClr>
                <a:srgbClr val="F9E9D9"/>
              </a:buClr>
              <a:buSzPts val="3600"/>
              <a:buNone/>
              <a:defRPr sz="3600">
                <a:solidFill>
                  <a:srgbClr val="F9E9D9"/>
                </a:solidFill>
              </a:defRPr>
            </a:lvl5pPr>
            <a:lvl6pPr lvl="5" rtl="0">
              <a:spcBef>
                <a:spcPts val="0"/>
              </a:spcBef>
              <a:spcAft>
                <a:spcPts val="0"/>
              </a:spcAft>
              <a:buClr>
                <a:srgbClr val="F9E9D9"/>
              </a:buClr>
              <a:buSzPts val="3600"/>
              <a:buNone/>
              <a:defRPr sz="3600">
                <a:solidFill>
                  <a:srgbClr val="F9E9D9"/>
                </a:solidFill>
              </a:defRPr>
            </a:lvl6pPr>
            <a:lvl7pPr lvl="6" rtl="0">
              <a:spcBef>
                <a:spcPts val="0"/>
              </a:spcBef>
              <a:spcAft>
                <a:spcPts val="0"/>
              </a:spcAft>
              <a:buClr>
                <a:srgbClr val="F9E9D9"/>
              </a:buClr>
              <a:buSzPts val="3600"/>
              <a:buNone/>
              <a:defRPr sz="3600">
                <a:solidFill>
                  <a:srgbClr val="F9E9D9"/>
                </a:solidFill>
              </a:defRPr>
            </a:lvl7pPr>
            <a:lvl8pPr lvl="7" rtl="0">
              <a:spcBef>
                <a:spcPts val="0"/>
              </a:spcBef>
              <a:spcAft>
                <a:spcPts val="0"/>
              </a:spcAft>
              <a:buClr>
                <a:srgbClr val="F9E9D9"/>
              </a:buClr>
              <a:buSzPts val="3600"/>
              <a:buNone/>
              <a:defRPr sz="3600">
                <a:solidFill>
                  <a:srgbClr val="F9E9D9"/>
                </a:solidFill>
              </a:defRPr>
            </a:lvl8pPr>
            <a:lvl9pPr lvl="8" rtl="0">
              <a:spcBef>
                <a:spcPts val="0"/>
              </a:spcBef>
              <a:spcAft>
                <a:spcPts val="0"/>
              </a:spcAft>
              <a:buClr>
                <a:srgbClr val="F9E9D9"/>
              </a:buClr>
              <a:buSzPts val="3600"/>
              <a:buNone/>
              <a:defRPr sz="3600">
                <a:solidFill>
                  <a:srgbClr val="F9E9D9"/>
                </a:solidFill>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2">
  <p:cSld name="TITLE_1_1_1_2_1_1_1">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subTitle" idx="1"/>
          </p:nvPr>
        </p:nvSpPr>
        <p:spPr>
          <a:xfrm>
            <a:off x="4899825" y="2480450"/>
            <a:ext cx="2759400" cy="577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51" name="Google Shape;51;p10"/>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5B72B7"/>
              </a:buClr>
              <a:buSzPts val="2800"/>
              <a:buFont typeface="Passion One"/>
              <a:buNone/>
              <a:defRPr sz="2800">
                <a:solidFill>
                  <a:srgbClr val="5B72B7"/>
                </a:solidFill>
                <a:latin typeface="Passion One"/>
                <a:ea typeface="Passion One"/>
                <a:cs typeface="Passion One"/>
                <a:sym typeface="Passion One"/>
              </a:defRPr>
            </a:lvl1pPr>
            <a:lvl2pPr lvl="1">
              <a:spcBef>
                <a:spcPts val="0"/>
              </a:spcBef>
              <a:spcAft>
                <a:spcPts val="0"/>
              </a:spcAft>
              <a:buClr>
                <a:srgbClr val="5B72B7"/>
              </a:buClr>
              <a:buSzPts val="2800"/>
              <a:buFont typeface="Oswald Regular"/>
              <a:buNone/>
              <a:defRPr sz="2800">
                <a:solidFill>
                  <a:srgbClr val="5B72B7"/>
                </a:solidFill>
                <a:latin typeface="Oswald Regular"/>
                <a:ea typeface="Oswald Regular"/>
                <a:cs typeface="Oswald Regular"/>
                <a:sym typeface="Oswald Regular"/>
              </a:defRPr>
            </a:lvl2pPr>
            <a:lvl3pPr lvl="2">
              <a:spcBef>
                <a:spcPts val="0"/>
              </a:spcBef>
              <a:spcAft>
                <a:spcPts val="0"/>
              </a:spcAft>
              <a:buClr>
                <a:srgbClr val="5B72B7"/>
              </a:buClr>
              <a:buSzPts val="2800"/>
              <a:buFont typeface="Oswald Regular"/>
              <a:buNone/>
              <a:defRPr sz="2800">
                <a:solidFill>
                  <a:srgbClr val="5B72B7"/>
                </a:solidFill>
                <a:latin typeface="Oswald Regular"/>
                <a:ea typeface="Oswald Regular"/>
                <a:cs typeface="Oswald Regular"/>
                <a:sym typeface="Oswald Regular"/>
              </a:defRPr>
            </a:lvl3pPr>
            <a:lvl4pPr lvl="3">
              <a:spcBef>
                <a:spcPts val="0"/>
              </a:spcBef>
              <a:spcAft>
                <a:spcPts val="0"/>
              </a:spcAft>
              <a:buClr>
                <a:srgbClr val="5B72B7"/>
              </a:buClr>
              <a:buSzPts val="2800"/>
              <a:buFont typeface="Oswald Regular"/>
              <a:buNone/>
              <a:defRPr sz="2800">
                <a:solidFill>
                  <a:srgbClr val="5B72B7"/>
                </a:solidFill>
                <a:latin typeface="Oswald Regular"/>
                <a:ea typeface="Oswald Regular"/>
                <a:cs typeface="Oswald Regular"/>
                <a:sym typeface="Oswald Regular"/>
              </a:defRPr>
            </a:lvl4pPr>
            <a:lvl5pPr lvl="4">
              <a:spcBef>
                <a:spcPts val="0"/>
              </a:spcBef>
              <a:spcAft>
                <a:spcPts val="0"/>
              </a:spcAft>
              <a:buClr>
                <a:srgbClr val="5B72B7"/>
              </a:buClr>
              <a:buSzPts val="2800"/>
              <a:buFont typeface="Oswald Regular"/>
              <a:buNone/>
              <a:defRPr sz="2800">
                <a:solidFill>
                  <a:srgbClr val="5B72B7"/>
                </a:solidFill>
                <a:latin typeface="Oswald Regular"/>
                <a:ea typeface="Oswald Regular"/>
                <a:cs typeface="Oswald Regular"/>
                <a:sym typeface="Oswald Regular"/>
              </a:defRPr>
            </a:lvl5pPr>
            <a:lvl6pPr lvl="5">
              <a:spcBef>
                <a:spcPts val="0"/>
              </a:spcBef>
              <a:spcAft>
                <a:spcPts val="0"/>
              </a:spcAft>
              <a:buClr>
                <a:srgbClr val="5B72B7"/>
              </a:buClr>
              <a:buSzPts val="2800"/>
              <a:buFont typeface="Oswald Regular"/>
              <a:buNone/>
              <a:defRPr sz="2800">
                <a:solidFill>
                  <a:srgbClr val="5B72B7"/>
                </a:solidFill>
                <a:latin typeface="Oswald Regular"/>
                <a:ea typeface="Oswald Regular"/>
                <a:cs typeface="Oswald Regular"/>
                <a:sym typeface="Oswald Regular"/>
              </a:defRPr>
            </a:lvl6pPr>
            <a:lvl7pPr lvl="6">
              <a:spcBef>
                <a:spcPts val="0"/>
              </a:spcBef>
              <a:spcAft>
                <a:spcPts val="0"/>
              </a:spcAft>
              <a:buClr>
                <a:srgbClr val="5B72B7"/>
              </a:buClr>
              <a:buSzPts val="2800"/>
              <a:buFont typeface="Oswald Regular"/>
              <a:buNone/>
              <a:defRPr sz="2800">
                <a:solidFill>
                  <a:srgbClr val="5B72B7"/>
                </a:solidFill>
                <a:latin typeface="Oswald Regular"/>
                <a:ea typeface="Oswald Regular"/>
                <a:cs typeface="Oswald Regular"/>
                <a:sym typeface="Oswald Regular"/>
              </a:defRPr>
            </a:lvl7pPr>
            <a:lvl8pPr lvl="7">
              <a:spcBef>
                <a:spcPts val="0"/>
              </a:spcBef>
              <a:spcAft>
                <a:spcPts val="0"/>
              </a:spcAft>
              <a:buClr>
                <a:srgbClr val="5B72B7"/>
              </a:buClr>
              <a:buSzPts val="2800"/>
              <a:buFont typeface="Oswald Regular"/>
              <a:buNone/>
              <a:defRPr sz="2800">
                <a:solidFill>
                  <a:srgbClr val="5B72B7"/>
                </a:solidFill>
                <a:latin typeface="Oswald Regular"/>
                <a:ea typeface="Oswald Regular"/>
                <a:cs typeface="Oswald Regular"/>
                <a:sym typeface="Oswald Regular"/>
              </a:defRPr>
            </a:lvl8pPr>
            <a:lvl9pPr lvl="8">
              <a:spcBef>
                <a:spcPts val="0"/>
              </a:spcBef>
              <a:spcAft>
                <a:spcPts val="0"/>
              </a:spcAft>
              <a:buClr>
                <a:srgbClr val="5B72B7"/>
              </a:buClr>
              <a:buSzPts val="2800"/>
              <a:buFont typeface="Oswald Regular"/>
              <a:buNone/>
              <a:defRPr sz="2800">
                <a:solidFill>
                  <a:srgbClr val="5B72B7"/>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5B72B7"/>
              </a:buClr>
              <a:buSzPts val="1200"/>
              <a:buFont typeface="Abel"/>
              <a:buChar char="●"/>
              <a:defRPr sz="1200">
                <a:solidFill>
                  <a:srgbClr val="5B72B7"/>
                </a:solidFill>
                <a:latin typeface="Abel"/>
                <a:ea typeface="Abel"/>
                <a:cs typeface="Abel"/>
                <a:sym typeface="Abel"/>
              </a:defRPr>
            </a:lvl1pPr>
            <a:lvl2pPr marL="914400" lvl="1" indent="-304800">
              <a:lnSpc>
                <a:spcPct val="115000"/>
              </a:lnSpc>
              <a:spcBef>
                <a:spcPts val="1600"/>
              </a:spcBef>
              <a:spcAft>
                <a:spcPts val="0"/>
              </a:spcAft>
              <a:buClr>
                <a:srgbClr val="5B72B7"/>
              </a:buClr>
              <a:buSzPts val="1200"/>
              <a:buFont typeface="Abel"/>
              <a:buChar char="○"/>
              <a:defRPr sz="1200">
                <a:solidFill>
                  <a:srgbClr val="5B72B7"/>
                </a:solidFill>
                <a:latin typeface="Abel"/>
                <a:ea typeface="Abel"/>
                <a:cs typeface="Abel"/>
                <a:sym typeface="Abel"/>
              </a:defRPr>
            </a:lvl2pPr>
            <a:lvl3pPr marL="1371600" lvl="2" indent="-304800">
              <a:lnSpc>
                <a:spcPct val="115000"/>
              </a:lnSpc>
              <a:spcBef>
                <a:spcPts val="1600"/>
              </a:spcBef>
              <a:spcAft>
                <a:spcPts val="0"/>
              </a:spcAft>
              <a:buClr>
                <a:srgbClr val="5B72B7"/>
              </a:buClr>
              <a:buSzPts val="1200"/>
              <a:buFont typeface="Abel"/>
              <a:buChar char="■"/>
              <a:defRPr sz="1200">
                <a:solidFill>
                  <a:srgbClr val="5B72B7"/>
                </a:solidFill>
                <a:latin typeface="Abel"/>
                <a:ea typeface="Abel"/>
                <a:cs typeface="Abel"/>
                <a:sym typeface="Abel"/>
              </a:defRPr>
            </a:lvl3pPr>
            <a:lvl4pPr marL="1828800" lvl="3" indent="-304800">
              <a:lnSpc>
                <a:spcPct val="115000"/>
              </a:lnSpc>
              <a:spcBef>
                <a:spcPts val="1600"/>
              </a:spcBef>
              <a:spcAft>
                <a:spcPts val="0"/>
              </a:spcAft>
              <a:buClr>
                <a:srgbClr val="5B72B7"/>
              </a:buClr>
              <a:buSzPts val="1200"/>
              <a:buFont typeface="Abel"/>
              <a:buChar char="●"/>
              <a:defRPr sz="1200">
                <a:solidFill>
                  <a:srgbClr val="5B72B7"/>
                </a:solidFill>
                <a:latin typeface="Abel"/>
                <a:ea typeface="Abel"/>
                <a:cs typeface="Abel"/>
                <a:sym typeface="Abel"/>
              </a:defRPr>
            </a:lvl4pPr>
            <a:lvl5pPr marL="2286000" lvl="4" indent="-304800">
              <a:lnSpc>
                <a:spcPct val="115000"/>
              </a:lnSpc>
              <a:spcBef>
                <a:spcPts val="1600"/>
              </a:spcBef>
              <a:spcAft>
                <a:spcPts val="0"/>
              </a:spcAft>
              <a:buClr>
                <a:srgbClr val="5B72B7"/>
              </a:buClr>
              <a:buSzPts val="1200"/>
              <a:buFont typeface="Abel"/>
              <a:buChar char="○"/>
              <a:defRPr sz="1200">
                <a:solidFill>
                  <a:srgbClr val="5B72B7"/>
                </a:solidFill>
                <a:latin typeface="Abel"/>
                <a:ea typeface="Abel"/>
                <a:cs typeface="Abel"/>
                <a:sym typeface="Abel"/>
              </a:defRPr>
            </a:lvl5pPr>
            <a:lvl6pPr marL="2743200" lvl="5" indent="-304800">
              <a:lnSpc>
                <a:spcPct val="115000"/>
              </a:lnSpc>
              <a:spcBef>
                <a:spcPts val="1600"/>
              </a:spcBef>
              <a:spcAft>
                <a:spcPts val="0"/>
              </a:spcAft>
              <a:buClr>
                <a:srgbClr val="5B72B7"/>
              </a:buClr>
              <a:buSzPts val="1200"/>
              <a:buFont typeface="Abel"/>
              <a:buChar char="■"/>
              <a:defRPr sz="1200">
                <a:solidFill>
                  <a:srgbClr val="5B72B7"/>
                </a:solidFill>
                <a:latin typeface="Abel"/>
                <a:ea typeface="Abel"/>
                <a:cs typeface="Abel"/>
                <a:sym typeface="Abel"/>
              </a:defRPr>
            </a:lvl6pPr>
            <a:lvl7pPr marL="3200400" lvl="6" indent="-304800">
              <a:lnSpc>
                <a:spcPct val="115000"/>
              </a:lnSpc>
              <a:spcBef>
                <a:spcPts val="1600"/>
              </a:spcBef>
              <a:spcAft>
                <a:spcPts val="0"/>
              </a:spcAft>
              <a:buClr>
                <a:srgbClr val="5B72B7"/>
              </a:buClr>
              <a:buSzPts val="1200"/>
              <a:buFont typeface="Abel"/>
              <a:buChar char="●"/>
              <a:defRPr sz="1200">
                <a:solidFill>
                  <a:srgbClr val="5B72B7"/>
                </a:solidFill>
                <a:latin typeface="Abel"/>
                <a:ea typeface="Abel"/>
                <a:cs typeface="Abel"/>
                <a:sym typeface="Abel"/>
              </a:defRPr>
            </a:lvl7pPr>
            <a:lvl8pPr marL="3657600" lvl="7" indent="-304800">
              <a:lnSpc>
                <a:spcPct val="115000"/>
              </a:lnSpc>
              <a:spcBef>
                <a:spcPts val="1600"/>
              </a:spcBef>
              <a:spcAft>
                <a:spcPts val="0"/>
              </a:spcAft>
              <a:buClr>
                <a:srgbClr val="5B72B7"/>
              </a:buClr>
              <a:buSzPts val="1200"/>
              <a:buFont typeface="Abel"/>
              <a:buChar char="○"/>
              <a:defRPr sz="1200">
                <a:solidFill>
                  <a:srgbClr val="5B72B7"/>
                </a:solidFill>
                <a:latin typeface="Abel"/>
                <a:ea typeface="Abel"/>
                <a:cs typeface="Abel"/>
                <a:sym typeface="Abel"/>
              </a:defRPr>
            </a:lvl8pPr>
            <a:lvl9pPr marL="4114800" lvl="8" indent="-304800">
              <a:lnSpc>
                <a:spcPct val="115000"/>
              </a:lnSpc>
              <a:spcBef>
                <a:spcPts val="1600"/>
              </a:spcBef>
              <a:spcAft>
                <a:spcPts val="1600"/>
              </a:spcAft>
              <a:buClr>
                <a:srgbClr val="5B72B7"/>
              </a:buClr>
              <a:buSzPts val="1200"/>
              <a:buFont typeface="Abel"/>
              <a:buChar char="■"/>
              <a:defRPr sz="1200">
                <a:solidFill>
                  <a:srgbClr val="5B72B7"/>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youtube.com/watch?v=bu5btbC_Ae4" TargetMode="External"/><Relationship Id="rId7" Type="http://schemas.openxmlformats.org/officeDocument/2006/relationships/image" Target="../media/image39.png"/><Relationship Id="rId12" Type="http://schemas.openxmlformats.org/officeDocument/2006/relationships/hyperlink" Target="http://fact-fluency-assessment-retention/dp/1416626999/ref=sr_1_1?crid=25SUX1NSLVUEB&amp;dchild=1&amp;keywords=math+fact+fluency&amp;qid=1618251991&amp;sprefix=Math+Fact+F%2Caps%2C176&amp;sr=8-1"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8.jpg"/><Relationship Id="rId11" Type="http://schemas.openxmlformats.org/officeDocument/2006/relationships/hyperlink" Target="https://kentuckymathematics.org/resources.php" TargetMode="External"/><Relationship Id="rId5" Type="http://schemas.openxmlformats.org/officeDocument/2006/relationships/hyperlink" Target="http://www.youtube.com/watch?v=1oE7aXXV-lI" TargetMode="External"/><Relationship Id="rId10" Type="http://schemas.openxmlformats.org/officeDocument/2006/relationships/hyperlink" Target="https://www.amazon.com/Teaching-Number-Classroom-Year-Recovery/dp/1446282694/ref=pd_lpo_14_img_0/147-9416031-4710220?_encoding=UTF8&amp;pd_rd_i=1446282694&amp;pd_rd_r=6f452c7c-703c-46d1-b941-3240bfc00720&amp;pd_rd_w=CRdLr&amp;pd_rd_wg=rDkPU&amp;pf_rd_p=337be819-13af-4fb9-8b3e-a5291c097ebb&amp;pf_rd_r=550D8EATG16TS9RYVGQK&amp;psc=1&amp;refRID=550D8EATG16TS9RYVGQK" TargetMode="External"/><Relationship Id="rId4" Type="http://schemas.openxmlformats.org/officeDocument/2006/relationships/image" Target="../media/image37.jp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hyperlink" Target="https://drive.google.com/file/d/1cYdi5VYoeo2LC93E4cNxf1PDrIKMBRm_/view?usp=sharing" TargetMode="External"/><Relationship Id="rId3" Type="http://schemas.openxmlformats.org/officeDocument/2006/relationships/hyperlink" Target="http://www.youtube.com/watch?v=Tzd2Tf9KHvU" TargetMode="External"/><Relationship Id="rId7"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drive.google.com/file/d/17H8HM2rWgaErYmcGHG7iEYoJyIkYTbHj/view?usp=sharing" TargetMode="External"/><Relationship Id="rId5" Type="http://schemas.openxmlformats.org/officeDocument/2006/relationships/hyperlink" Target="https://www.theatlantic.com/education/archive/2016/04/why-kids-should-use-their-fingers-in-math-class/478053/" TargetMode="External"/><Relationship Id="rId4" Type="http://schemas.openxmlformats.org/officeDocument/2006/relationships/image" Target="../media/image42.jp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www.amazon.com/Developing-Number-Knowledge-Assessment-Intervention/dp/0857020617/ref=sr_1_1?crid=3UNI0QZF03KVD&amp;dchild=1&amp;keywords=developing+number+knowledge&amp;qid=1617990327&amp;sprefix=Developing+N%2Caps%2C182&amp;sr=8-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drive/folders/1wMI3F4oyn5Si2KASBkI0jylWi2klvMCx?usp=sharing" TargetMode="External"/><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youtu.be/UAWXESTq2x0"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drive.google.com/file/d/1Ew9pFbkXS1CrZnZ14bYMwOfBWJPoocJx/view?usp=sharing"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s://drive.google.com/file/d/1Qan2wwh91BcsKP9V7yPbFZe4gyVVUbl_/view?usp=sharin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forms.gle/YVs6vpodo5XHq46WA" TargetMode="External"/><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26.gif"/><Relationship Id="rId4" Type="http://schemas.openxmlformats.org/officeDocument/2006/relationships/image" Target="../media/image54.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1.jpg"/><Relationship Id="rId7" Type="http://schemas.openxmlformats.org/officeDocument/2006/relationships/hyperlink" Target="mailto:schneebergers@perry.k12.mi.us" TargetMode="External"/><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24.jpg"/><Relationship Id="rId5" Type="http://schemas.openxmlformats.org/officeDocument/2006/relationships/hyperlink" Target="mailto:bruckman@owosso.k12.mi.us" TargetMode="External"/><Relationship Id="rId10" Type="http://schemas.openxmlformats.org/officeDocument/2006/relationships/hyperlink" Target="mailto:klawhorne@bathschools.net" TargetMode="External"/><Relationship Id="rId4" Type="http://schemas.openxmlformats.org/officeDocument/2006/relationships/hyperlink" Target="mailto:chelsee.schram@gmail.com" TargetMode="External"/><Relationship Id="rId9" Type="http://schemas.openxmlformats.org/officeDocument/2006/relationships/hyperlink" Target="mailto:37mthldr73@gmail.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istemregion7.org/math-recovery"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6.gif"/></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document/d/1ZAgz7pBqJ2xQAlNuLFXT2I9o2RTTgqzHk4QFyDE2p5I/edit?usp=sharing"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podcast.mathisfigureoutable.com/" TargetMode="External"/><Relationship Id="rId4" Type="http://schemas.openxmlformats.org/officeDocument/2006/relationships/hyperlink" Target="https://www.mathisfigureoutable.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www.youtube.com/watch?v=twGipANcIqg"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drive.google.com/file/d/1-UGSxbRP9eQgbATi1Sarag1YOedlkHG6/view" TargetMode="External"/><Relationship Id="rId7" Type="http://schemas.openxmlformats.org/officeDocument/2006/relationships/hyperlink" Target="https://marissarehder.com/tier-1-math-interventions-for-the-classroom-part-1/"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hyperlink" Target="http://drive.google.com/file/d/1AVsTeDJZvgM0VnJ84RyETad5ea--0b4K/view" TargetMode="External"/><Relationship Id="rId10" Type="http://schemas.openxmlformats.org/officeDocument/2006/relationships/image" Target="../media/image35.png"/><Relationship Id="rId4" Type="http://schemas.openxmlformats.org/officeDocument/2006/relationships/image" Target="../media/image32.jpg"/><Relationship Id="rId9" Type="http://schemas.openxmlformats.org/officeDocument/2006/relationships/hyperlink" Target="https://www.youtube.com/watch?v=_2XAwY68t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ctrTitle" idx="4294967295"/>
          </p:nvPr>
        </p:nvSpPr>
        <p:spPr>
          <a:xfrm>
            <a:off x="3388925" y="484225"/>
            <a:ext cx="5655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6000">
                <a:solidFill>
                  <a:srgbClr val="5B72B7"/>
                </a:solidFill>
                <a:latin typeface="Passion One"/>
                <a:ea typeface="Passion One"/>
                <a:cs typeface="Passion One"/>
                <a:sym typeface="Passion One"/>
              </a:rPr>
              <a:t> </a:t>
            </a:r>
            <a:r>
              <a:rPr lang="es" sz="7200"/>
              <a:t>Number Sense  and Fluency</a:t>
            </a:r>
            <a:endParaRPr sz="7200">
              <a:solidFill>
                <a:srgbClr val="5B72B7"/>
              </a:solidFill>
              <a:latin typeface="Passion One"/>
              <a:ea typeface="Passion One"/>
              <a:cs typeface="Passion One"/>
              <a:sym typeface="Passion One"/>
            </a:endParaRPr>
          </a:p>
        </p:txBody>
      </p:sp>
      <p:pic>
        <p:nvPicPr>
          <p:cNvPr id="95" name="Google Shape;95;p21"/>
          <p:cNvPicPr preferRelativeResize="0"/>
          <p:nvPr/>
        </p:nvPicPr>
        <p:blipFill>
          <a:blip r:embed="rId4">
            <a:alphaModFix/>
          </a:blip>
          <a:stretch>
            <a:fillRect/>
          </a:stretch>
        </p:blipFill>
        <p:spPr>
          <a:xfrm>
            <a:off x="86725" y="3054450"/>
            <a:ext cx="1687425" cy="2052600"/>
          </a:xfrm>
          <a:prstGeom prst="rect">
            <a:avLst/>
          </a:prstGeom>
          <a:noFill/>
          <a:ln>
            <a:noFill/>
          </a:ln>
        </p:spPr>
      </p:pic>
      <p:pic>
        <p:nvPicPr>
          <p:cNvPr id="96" name="Google Shape;96;p21"/>
          <p:cNvPicPr preferRelativeResize="0"/>
          <p:nvPr/>
        </p:nvPicPr>
        <p:blipFill>
          <a:blip r:embed="rId5">
            <a:alphaModFix/>
          </a:blip>
          <a:stretch>
            <a:fillRect/>
          </a:stretch>
        </p:blipFill>
        <p:spPr>
          <a:xfrm>
            <a:off x="-6963" y="1134225"/>
            <a:ext cx="1614762" cy="1964350"/>
          </a:xfrm>
          <a:prstGeom prst="rect">
            <a:avLst/>
          </a:prstGeom>
          <a:noFill/>
          <a:ln>
            <a:noFill/>
          </a:ln>
        </p:spPr>
      </p:pic>
      <p:pic>
        <p:nvPicPr>
          <p:cNvPr id="97" name="Google Shape;97;p21"/>
          <p:cNvPicPr preferRelativeResize="0"/>
          <p:nvPr/>
        </p:nvPicPr>
        <p:blipFill>
          <a:blip r:embed="rId6">
            <a:alphaModFix/>
          </a:blip>
          <a:stretch>
            <a:fillRect/>
          </a:stretch>
        </p:blipFill>
        <p:spPr>
          <a:xfrm>
            <a:off x="1737825" y="3098575"/>
            <a:ext cx="1748000" cy="2052600"/>
          </a:xfrm>
          <a:prstGeom prst="rect">
            <a:avLst/>
          </a:prstGeom>
          <a:noFill/>
          <a:ln>
            <a:noFill/>
          </a:ln>
        </p:spPr>
      </p:pic>
      <p:pic>
        <p:nvPicPr>
          <p:cNvPr id="98" name="Google Shape;98;p21"/>
          <p:cNvPicPr preferRelativeResize="0"/>
          <p:nvPr/>
        </p:nvPicPr>
        <p:blipFill>
          <a:blip r:embed="rId7">
            <a:alphaModFix/>
          </a:blip>
          <a:stretch>
            <a:fillRect/>
          </a:stretch>
        </p:blipFill>
        <p:spPr>
          <a:xfrm>
            <a:off x="3388925" y="3098575"/>
            <a:ext cx="1885950" cy="2218200"/>
          </a:xfrm>
          <a:prstGeom prst="rect">
            <a:avLst/>
          </a:prstGeom>
          <a:noFill/>
          <a:ln>
            <a:noFill/>
          </a:ln>
        </p:spPr>
      </p:pic>
      <p:pic>
        <p:nvPicPr>
          <p:cNvPr id="99" name="Google Shape;99;p21"/>
          <p:cNvPicPr preferRelativeResize="0"/>
          <p:nvPr/>
        </p:nvPicPr>
        <p:blipFill>
          <a:blip r:embed="rId8">
            <a:alphaModFix/>
          </a:blip>
          <a:stretch>
            <a:fillRect/>
          </a:stretch>
        </p:blipFill>
        <p:spPr>
          <a:xfrm>
            <a:off x="1607800" y="1134225"/>
            <a:ext cx="1521068" cy="1964350"/>
          </a:xfrm>
          <a:prstGeom prst="rect">
            <a:avLst/>
          </a:prstGeom>
          <a:noFill/>
          <a:ln>
            <a:noFill/>
          </a:ln>
        </p:spPr>
      </p:pic>
      <p:pic>
        <p:nvPicPr>
          <p:cNvPr id="100" name="Google Shape;100;p21"/>
          <p:cNvPicPr preferRelativeResize="0"/>
          <p:nvPr/>
        </p:nvPicPr>
        <p:blipFill>
          <a:blip r:embed="rId9">
            <a:alphaModFix/>
          </a:blip>
          <a:stretch>
            <a:fillRect/>
          </a:stretch>
        </p:blipFill>
        <p:spPr>
          <a:xfrm>
            <a:off x="5216825" y="3137250"/>
            <a:ext cx="1475475" cy="2052600"/>
          </a:xfrm>
          <a:prstGeom prst="rect">
            <a:avLst/>
          </a:prstGeom>
          <a:noFill/>
          <a:ln>
            <a:noFill/>
          </a:ln>
        </p:spPr>
      </p:pic>
      <p:sp>
        <p:nvSpPr>
          <p:cNvPr id="101" name="Google Shape;101;p21"/>
          <p:cNvSpPr txBox="1"/>
          <p:nvPr/>
        </p:nvSpPr>
        <p:spPr>
          <a:xfrm>
            <a:off x="2031850" y="92900"/>
            <a:ext cx="6687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000">
                <a:solidFill>
                  <a:srgbClr val="FF00FF"/>
                </a:solidFill>
                <a:latin typeface="Passion One"/>
                <a:ea typeface="Passion One"/>
                <a:cs typeface="Passion One"/>
                <a:sym typeface="Passion One"/>
              </a:rPr>
              <a:t>Mid Michigan Math Ladies</a:t>
            </a:r>
            <a:endParaRPr sz="3000">
              <a:solidFill>
                <a:srgbClr val="FF00FF"/>
              </a:solidFill>
              <a:latin typeface="Passion One"/>
              <a:ea typeface="Passion One"/>
              <a:cs typeface="Passion One"/>
              <a:sym typeface="Passion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ctrTitle"/>
          </p:nvPr>
        </p:nvSpPr>
        <p:spPr>
          <a:xfrm>
            <a:off x="430975" y="389275"/>
            <a:ext cx="8282100" cy="83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a:solidFill>
                  <a:srgbClr val="5B72B7"/>
                </a:solidFill>
              </a:rPr>
              <a:t>1st Grade</a:t>
            </a:r>
            <a:endParaRPr sz="4800">
              <a:solidFill>
                <a:srgbClr val="5B72B7"/>
              </a:solidFill>
            </a:endParaRPr>
          </a:p>
        </p:txBody>
      </p:sp>
      <p:sp>
        <p:nvSpPr>
          <p:cNvPr id="188" name="Google Shape;188;p30"/>
          <p:cNvSpPr txBox="1">
            <a:spLocks noGrp="1"/>
          </p:cNvSpPr>
          <p:nvPr>
            <p:ph type="subTitle" idx="1"/>
          </p:nvPr>
        </p:nvSpPr>
        <p:spPr>
          <a:xfrm>
            <a:off x="2419950" y="1185796"/>
            <a:ext cx="4304100" cy="22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b="1">
                <a:solidFill>
                  <a:schemeClr val="dk1"/>
                </a:solidFill>
              </a:rPr>
              <a:t>Using Spatial Patterns, Finger Patterns and Five/Ten Frames (pair-wise and five-wise ) helps support composing and decomposing numbers in flexible ways and develop visual images of small numbers</a:t>
            </a:r>
            <a:endParaRPr b="1">
              <a:solidFill>
                <a:schemeClr val="dk1"/>
              </a:solidFill>
            </a:endParaRPr>
          </a:p>
          <a:p>
            <a:pPr marL="0" lvl="0" indent="0" algn="ctr" rtl="0">
              <a:spcBef>
                <a:spcPts val="1600"/>
              </a:spcBef>
              <a:spcAft>
                <a:spcPts val="0"/>
              </a:spcAft>
              <a:buNone/>
            </a:pPr>
            <a:endParaRPr>
              <a:solidFill>
                <a:schemeClr val="dk1"/>
              </a:solidFill>
            </a:endParaRPr>
          </a:p>
          <a:p>
            <a:pPr marL="0" lvl="0" indent="0" algn="ctr" rtl="0">
              <a:spcBef>
                <a:spcPts val="1600"/>
              </a:spcBef>
              <a:spcAft>
                <a:spcPts val="0"/>
              </a:spcAft>
              <a:buNone/>
            </a:pPr>
            <a:endParaRPr>
              <a:solidFill>
                <a:schemeClr val="dk1"/>
              </a:solidFill>
            </a:endParaRPr>
          </a:p>
          <a:p>
            <a:pPr marL="0" lvl="0" indent="0" algn="l" rtl="0">
              <a:spcBef>
                <a:spcPts val="1600"/>
              </a:spcBef>
              <a:spcAft>
                <a:spcPts val="1600"/>
              </a:spcAft>
              <a:buNone/>
            </a:pPr>
            <a:endParaRPr/>
          </a:p>
        </p:txBody>
      </p:sp>
      <p:pic>
        <p:nvPicPr>
          <p:cNvPr id="189" name="Google Shape;189;p30" title="Ten Frames:  Describing Partitions of a Number">
            <a:hlinkClick r:id="rId3"/>
          </p:cNvPr>
          <p:cNvPicPr preferRelativeResize="0"/>
          <p:nvPr/>
        </p:nvPicPr>
        <p:blipFill>
          <a:blip r:embed="rId4">
            <a:alphaModFix/>
          </a:blip>
          <a:stretch>
            <a:fillRect/>
          </a:stretch>
        </p:blipFill>
        <p:spPr>
          <a:xfrm>
            <a:off x="285075" y="3483025"/>
            <a:ext cx="2044400" cy="1585200"/>
          </a:xfrm>
          <a:prstGeom prst="rect">
            <a:avLst/>
          </a:prstGeom>
          <a:noFill/>
          <a:ln>
            <a:noFill/>
          </a:ln>
        </p:spPr>
      </p:pic>
      <p:pic>
        <p:nvPicPr>
          <p:cNvPr id="190" name="Google Shape;190;p30" title="WIN 20210409 11 56 45 Pro">
            <a:hlinkClick r:id="rId5"/>
          </p:cNvPr>
          <p:cNvPicPr preferRelativeResize="0"/>
          <p:nvPr/>
        </p:nvPicPr>
        <p:blipFill>
          <a:blip r:embed="rId6">
            <a:alphaModFix/>
          </a:blip>
          <a:stretch>
            <a:fillRect/>
          </a:stretch>
        </p:blipFill>
        <p:spPr>
          <a:xfrm>
            <a:off x="6496954" y="1985975"/>
            <a:ext cx="1794546" cy="1171575"/>
          </a:xfrm>
          <a:prstGeom prst="rect">
            <a:avLst/>
          </a:prstGeom>
          <a:noFill/>
          <a:ln>
            <a:noFill/>
          </a:ln>
        </p:spPr>
      </p:pic>
      <p:pic>
        <p:nvPicPr>
          <p:cNvPr id="191" name="Google Shape;191;p30"/>
          <p:cNvPicPr preferRelativeResize="0"/>
          <p:nvPr/>
        </p:nvPicPr>
        <p:blipFill>
          <a:blip r:embed="rId7">
            <a:alphaModFix/>
          </a:blip>
          <a:stretch>
            <a:fillRect/>
          </a:stretch>
        </p:blipFill>
        <p:spPr>
          <a:xfrm>
            <a:off x="347175" y="1993288"/>
            <a:ext cx="1456690" cy="1057275"/>
          </a:xfrm>
          <a:prstGeom prst="rect">
            <a:avLst/>
          </a:prstGeom>
          <a:noFill/>
          <a:ln>
            <a:noFill/>
          </a:ln>
        </p:spPr>
      </p:pic>
      <p:pic>
        <p:nvPicPr>
          <p:cNvPr id="192" name="Google Shape;192;p30"/>
          <p:cNvPicPr preferRelativeResize="0"/>
          <p:nvPr/>
        </p:nvPicPr>
        <p:blipFill>
          <a:blip r:embed="rId8">
            <a:alphaModFix/>
          </a:blip>
          <a:stretch>
            <a:fillRect/>
          </a:stretch>
        </p:blipFill>
        <p:spPr>
          <a:xfrm>
            <a:off x="430975" y="389275"/>
            <a:ext cx="1752600" cy="1171575"/>
          </a:xfrm>
          <a:prstGeom prst="rect">
            <a:avLst/>
          </a:prstGeom>
          <a:noFill/>
          <a:ln>
            <a:noFill/>
          </a:ln>
        </p:spPr>
      </p:pic>
      <p:pic>
        <p:nvPicPr>
          <p:cNvPr id="193" name="Google Shape;193;p30"/>
          <p:cNvPicPr preferRelativeResize="0"/>
          <p:nvPr/>
        </p:nvPicPr>
        <p:blipFill>
          <a:blip r:embed="rId9">
            <a:alphaModFix/>
          </a:blip>
          <a:stretch>
            <a:fillRect/>
          </a:stretch>
        </p:blipFill>
        <p:spPr>
          <a:xfrm>
            <a:off x="6847300" y="278675"/>
            <a:ext cx="1657350" cy="1057275"/>
          </a:xfrm>
          <a:prstGeom prst="rect">
            <a:avLst/>
          </a:prstGeom>
          <a:noFill/>
          <a:ln>
            <a:noFill/>
          </a:ln>
        </p:spPr>
      </p:pic>
      <p:sp>
        <p:nvSpPr>
          <p:cNvPr id="194" name="Google Shape;194;p30">
            <a:hlinkClick r:id="rId10"/>
          </p:cNvPr>
          <p:cNvSpPr txBox="1"/>
          <p:nvPr/>
        </p:nvSpPr>
        <p:spPr>
          <a:xfrm>
            <a:off x="5920025" y="3233400"/>
            <a:ext cx="2793000" cy="17238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a:t>RESOURCES LINKS</a:t>
            </a:r>
            <a:endParaRPr/>
          </a:p>
          <a:p>
            <a:pPr marL="0" lvl="0" indent="0" algn="l" rtl="0">
              <a:spcBef>
                <a:spcPts val="0"/>
              </a:spcBef>
              <a:spcAft>
                <a:spcPts val="0"/>
              </a:spcAft>
              <a:buNone/>
            </a:pPr>
            <a:endParaRPr/>
          </a:p>
          <a:p>
            <a:pPr marL="0" lvl="0" indent="0" algn="l" rtl="0">
              <a:spcBef>
                <a:spcPts val="0"/>
              </a:spcBef>
              <a:spcAft>
                <a:spcPts val="0"/>
              </a:spcAft>
              <a:buNone/>
            </a:pPr>
            <a:r>
              <a:rPr lang="es" sz="1200" b="1" u="sng">
                <a:solidFill>
                  <a:schemeClr val="accent2"/>
                </a:solidFill>
                <a:latin typeface="Abel"/>
                <a:ea typeface="Abel"/>
                <a:cs typeface="Abel"/>
                <a:sym typeface="Abel"/>
                <a:hlinkClick r:id="rId10">
                  <a:extLst>
                    <a:ext uri="{A12FA001-AC4F-418D-AE19-62706E023703}">
                      <ahyp:hlinkClr xmlns:ahyp="http://schemas.microsoft.com/office/drawing/2018/hyperlinkcolor" val="tx"/>
                    </a:ext>
                  </a:extLst>
                </a:hlinkClick>
              </a:rPr>
              <a:t>Teaching Number in the classroom with 4-8 year olds</a:t>
            </a:r>
            <a:endParaRPr sz="1200" b="1">
              <a:solidFill>
                <a:schemeClr val="accent2"/>
              </a:solidFill>
              <a:latin typeface="Abel"/>
              <a:ea typeface="Abel"/>
              <a:cs typeface="Abel"/>
              <a:sym typeface="Abel"/>
            </a:endParaRPr>
          </a:p>
          <a:p>
            <a:pPr marL="0" lvl="0" indent="0" algn="l" rtl="0">
              <a:spcBef>
                <a:spcPts val="0"/>
              </a:spcBef>
              <a:spcAft>
                <a:spcPts val="0"/>
              </a:spcAft>
              <a:buNone/>
            </a:pPr>
            <a:endParaRPr sz="1200" b="1">
              <a:solidFill>
                <a:schemeClr val="accent2"/>
              </a:solidFill>
              <a:latin typeface="Abel"/>
              <a:ea typeface="Abel"/>
              <a:cs typeface="Abel"/>
              <a:sym typeface="Abel"/>
            </a:endParaRPr>
          </a:p>
          <a:p>
            <a:pPr marL="0" lvl="0" indent="0" algn="l" rtl="0">
              <a:spcBef>
                <a:spcPts val="0"/>
              </a:spcBef>
              <a:spcAft>
                <a:spcPts val="0"/>
              </a:spcAft>
              <a:buNone/>
            </a:pPr>
            <a:r>
              <a:rPr lang="es" sz="1200" b="1" u="sng">
                <a:solidFill>
                  <a:schemeClr val="accent2"/>
                </a:solidFill>
                <a:latin typeface="Abel"/>
                <a:ea typeface="Abel"/>
                <a:cs typeface="Abel"/>
                <a:sym typeface="Abel"/>
                <a:hlinkClick r:id="rId11">
                  <a:extLst>
                    <a:ext uri="{A12FA001-AC4F-418D-AE19-62706E023703}">
                      <ahyp:hlinkClr xmlns:ahyp="http://schemas.microsoft.com/office/drawing/2018/hyperlinkcolor" val="tx"/>
                    </a:ext>
                  </a:extLst>
                </a:hlinkClick>
              </a:rPr>
              <a:t>KNP-Kentucky Center for Mathematics</a:t>
            </a:r>
            <a:endParaRPr sz="1200" b="1">
              <a:solidFill>
                <a:schemeClr val="accent2"/>
              </a:solidFill>
              <a:latin typeface="Abel"/>
              <a:ea typeface="Abel"/>
              <a:cs typeface="Abel"/>
              <a:sym typeface="Abel"/>
            </a:endParaRPr>
          </a:p>
          <a:p>
            <a:pPr marL="0" lvl="0" indent="0" algn="l" rtl="0">
              <a:spcBef>
                <a:spcPts val="0"/>
              </a:spcBef>
              <a:spcAft>
                <a:spcPts val="0"/>
              </a:spcAft>
              <a:buNone/>
            </a:pPr>
            <a:endParaRPr sz="1200" b="1">
              <a:solidFill>
                <a:schemeClr val="accent2"/>
              </a:solidFill>
              <a:latin typeface="Abel"/>
              <a:ea typeface="Abel"/>
              <a:cs typeface="Abel"/>
              <a:sym typeface="Abel"/>
            </a:endParaRPr>
          </a:p>
          <a:p>
            <a:pPr marL="0" lvl="0" indent="0" algn="l" rtl="0">
              <a:spcBef>
                <a:spcPts val="0"/>
              </a:spcBef>
              <a:spcAft>
                <a:spcPts val="0"/>
              </a:spcAft>
              <a:buNone/>
            </a:pPr>
            <a:r>
              <a:rPr lang="es" sz="1200" b="1" u="sng">
                <a:solidFill>
                  <a:schemeClr val="accent2"/>
                </a:solidFill>
                <a:latin typeface="Abel"/>
                <a:ea typeface="Abel"/>
                <a:cs typeface="Abel"/>
                <a:sym typeface="Abel"/>
                <a:hlinkClick r:id="rId12">
                  <a:extLst>
                    <a:ext uri="{A12FA001-AC4F-418D-AE19-62706E023703}">
                      <ahyp:hlinkClr xmlns:ahyp="http://schemas.microsoft.com/office/drawing/2018/hyperlinkcolor" val="tx"/>
                    </a:ext>
                  </a:extLst>
                </a:hlinkClick>
              </a:rPr>
              <a:t>Math Fact Fluency</a:t>
            </a:r>
            <a:r>
              <a:rPr lang="es" sz="1200" b="1" u="sng">
                <a:solidFill>
                  <a:schemeClr val="hlink"/>
                </a:solidFill>
                <a:latin typeface="Abel"/>
                <a:ea typeface="Abel"/>
                <a:cs typeface="Abel"/>
                <a:sym typeface="Abel"/>
                <a:hlinkClick r:id="rId12"/>
              </a:rPr>
              <a:t> </a:t>
            </a:r>
            <a:endParaRPr sz="1200" b="1">
              <a:solidFill>
                <a:schemeClr val="accent2"/>
              </a:solidFill>
              <a:latin typeface="Abel"/>
              <a:ea typeface="Abel"/>
              <a:cs typeface="Abel"/>
              <a:sym typeface="Abel"/>
            </a:endParaRPr>
          </a:p>
        </p:txBody>
      </p:sp>
      <p:graphicFrame>
        <p:nvGraphicFramePr>
          <p:cNvPr id="195" name="Google Shape;195;p30"/>
          <p:cNvGraphicFramePr/>
          <p:nvPr/>
        </p:nvGraphicFramePr>
        <p:xfrm>
          <a:off x="2680400" y="2093985"/>
          <a:ext cx="3000000" cy="3000000"/>
        </p:xfrm>
        <a:graphic>
          <a:graphicData uri="http://schemas.openxmlformats.org/drawingml/2006/table">
            <a:tbl>
              <a:tblPr>
                <a:noFill/>
                <a:tableStyleId>{CBB95EA7-82E9-4DAC-8F35-F01378A16B65}</a:tableStyleId>
              </a:tblPr>
              <a:tblGrid>
                <a:gridCol w="2940025">
                  <a:extLst>
                    <a:ext uri="{9D8B030D-6E8A-4147-A177-3AD203B41FA5}">
                      <a16:colId xmlns:a16="http://schemas.microsoft.com/office/drawing/2014/main" val="20000"/>
                    </a:ext>
                  </a:extLst>
                </a:gridCol>
              </a:tblGrid>
              <a:tr h="372400">
                <a:tc>
                  <a:txBody>
                    <a:bodyPr/>
                    <a:lstStyle/>
                    <a:p>
                      <a:pPr marL="0" lvl="0" indent="0" algn="l" rtl="0">
                        <a:spcBef>
                          <a:spcPts val="0"/>
                        </a:spcBef>
                        <a:spcAft>
                          <a:spcPts val="0"/>
                        </a:spcAft>
                        <a:buNone/>
                      </a:pPr>
                      <a:r>
                        <a:rPr lang="es" sz="1000"/>
                        <a:t>Finger Patterns 1-5, 6-10. </a:t>
                      </a:r>
                      <a:endParaRPr sz="1200"/>
                    </a:p>
                  </a:txBody>
                  <a:tcPr marL="91425" marR="91425" marT="91425" marB="91425"/>
                </a:tc>
                <a:extLst>
                  <a:ext uri="{0D108BD9-81ED-4DB2-BD59-A6C34878D82A}">
                    <a16:rowId xmlns:a16="http://schemas.microsoft.com/office/drawing/2014/main" val="10000"/>
                  </a:ext>
                </a:extLst>
              </a:tr>
              <a:tr h="471150">
                <a:tc>
                  <a:txBody>
                    <a:bodyPr/>
                    <a:lstStyle/>
                    <a:p>
                      <a:pPr marL="0" lvl="0" indent="0" algn="l" rtl="0">
                        <a:spcBef>
                          <a:spcPts val="0"/>
                        </a:spcBef>
                        <a:spcAft>
                          <a:spcPts val="0"/>
                        </a:spcAft>
                        <a:buNone/>
                      </a:pPr>
                      <a:r>
                        <a:rPr lang="es" sz="1000"/>
                        <a:t>Domino Patterns 1 to 6</a:t>
                      </a:r>
                      <a:endParaRPr sz="1000"/>
                    </a:p>
                    <a:p>
                      <a:pPr marL="0" lvl="0" indent="0" algn="l" rtl="0">
                        <a:spcBef>
                          <a:spcPts val="0"/>
                        </a:spcBef>
                        <a:spcAft>
                          <a:spcPts val="0"/>
                        </a:spcAft>
                        <a:buNone/>
                      </a:pPr>
                      <a:endParaRPr sz="1000"/>
                    </a:p>
                  </a:txBody>
                  <a:tcPr marL="91425" marR="91425" marT="91425" marB="91425"/>
                </a:tc>
                <a:extLst>
                  <a:ext uri="{0D108BD9-81ED-4DB2-BD59-A6C34878D82A}">
                    <a16:rowId xmlns:a16="http://schemas.microsoft.com/office/drawing/2014/main" val="10001"/>
                  </a:ext>
                </a:extLst>
              </a:tr>
              <a:tr h="430200">
                <a:tc>
                  <a:txBody>
                    <a:bodyPr/>
                    <a:lstStyle/>
                    <a:p>
                      <a:pPr marL="0" lvl="0" indent="0" algn="l" rtl="0">
                        <a:spcBef>
                          <a:spcPts val="0"/>
                        </a:spcBef>
                        <a:spcAft>
                          <a:spcPts val="0"/>
                        </a:spcAft>
                        <a:buNone/>
                      </a:pPr>
                      <a:r>
                        <a:rPr lang="es" sz="1000"/>
                        <a:t>Pair-wise patterns, Five-wise patterns</a:t>
                      </a:r>
                      <a:endParaRPr sz="1000"/>
                    </a:p>
                  </a:txBody>
                  <a:tcPr marL="91425" marR="91425" marT="91425" marB="91425"/>
                </a:tc>
                <a:extLst>
                  <a:ext uri="{0D108BD9-81ED-4DB2-BD59-A6C34878D82A}">
                    <a16:rowId xmlns:a16="http://schemas.microsoft.com/office/drawing/2014/main" val="10002"/>
                  </a:ext>
                </a:extLst>
              </a:tr>
              <a:tr h="430200">
                <a:tc>
                  <a:txBody>
                    <a:bodyPr/>
                    <a:lstStyle/>
                    <a:p>
                      <a:pPr marL="0" lvl="0" indent="0" algn="l" rtl="0">
                        <a:spcBef>
                          <a:spcPts val="0"/>
                        </a:spcBef>
                        <a:spcAft>
                          <a:spcPts val="0"/>
                        </a:spcAft>
                        <a:buNone/>
                      </a:pPr>
                      <a:r>
                        <a:rPr lang="es" sz="1000"/>
                        <a:t>Partitions of  5</a:t>
                      </a:r>
                      <a:endParaRPr sz="1000"/>
                    </a:p>
                  </a:txBody>
                  <a:tcPr marL="91425" marR="91425" marT="91425" marB="91425"/>
                </a:tc>
                <a:extLst>
                  <a:ext uri="{0D108BD9-81ED-4DB2-BD59-A6C34878D82A}">
                    <a16:rowId xmlns:a16="http://schemas.microsoft.com/office/drawing/2014/main" val="10003"/>
                  </a:ext>
                </a:extLst>
              </a:tr>
              <a:tr h="328000">
                <a:tc>
                  <a:txBody>
                    <a:bodyPr/>
                    <a:lstStyle/>
                    <a:p>
                      <a:pPr marL="0" lvl="0" indent="0" algn="l" rtl="0">
                        <a:spcBef>
                          <a:spcPts val="0"/>
                        </a:spcBef>
                        <a:spcAft>
                          <a:spcPts val="0"/>
                        </a:spcAft>
                        <a:buNone/>
                      </a:pPr>
                      <a:r>
                        <a:rPr lang="es" sz="1000"/>
                        <a:t>Partitions of 10</a:t>
                      </a:r>
                      <a:endParaRPr sz="1000"/>
                    </a:p>
                  </a:txBody>
                  <a:tcPr marL="91425" marR="91425" marT="91425" marB="91425"/>
                </a:tc>
                <a:extLst>
                  <a:ext uri="{0D108BD9-81ED-4DB2-BD59-A6C34878D82A}">
                    <a16:rowId xmlns:a16="http://schemas.microsoft.com/office/drawing/2014/main" val="10004"/>
                  </a:ext>
                </a:extLst>
              </a:tr>
              <a:tr h="323925">
                <a:tc>
                  <a:txBody>
                    <a:bodyPr/>
                    <a:lstStyle/>
                    <a:p>
                      <a:pPr marL="0" lvl="0" indent="0" algn="l" rtl="0">
                        <a:spcBef>
                          <a:spcPts val="0"/>
                        </a:spcBef>
                        <a:spcAft>
                          <a:spcPts val="0"/>
                        </a:spcAft>
                        <a:buNone/>
                      </a:pPr>
                      <a:r>
                        <a:rPr lang="es" sz="1000"/>
                        <a:t>Addition in range 1 to 10</a:t>
                      </a:r>
                      <a:endParaRPr sz="1000"/>
                    </a:p>
                  </a:txBody>
                  <a:tcPr marL="91425" marR="91425" marT="91425" marB="91425"/>
                </a:tc>
                <a:extLst>
                  <a:ext uri="{0D108BD9-81ED-4DB2-BD59-A6C34878D82A}">
                    <a16:rowId xmlns:a16="http://schemas.microsoft.com/office/drawing/2014/main" val="10005"/>
                  </a:ext>
                </a:extLst>
              </a:tr>
              <a:tr h="618400">
                <a:tc>
                  <a:txBody>
                    <a:bodyPr/>
                    <a:lstStyle/>
                    <a:p>
                      <a:pPr marL="0" lvl="0" indent="0" algn="l" rtl="0">
                        <a:spcBef>
                          <a:spcPts val="0"/>
                        </a:spcBef>
                        <a:spcAft>
                          <a:spcPts val="0"/>
                        </a:spcAft>
                        <a:buNone/>
                      </a:pPr>
                      <a:r>
                        <a:rPr lang="es" sz="1000"/>
                        <a:t>Subtraction in range 1 to 10</a:t>
                      </a:r>
                      <a:endParaRPr sz="1000"/>
                    </a:p>
                    <a:p>
                      <a:pPr marL="0" lvl="0" indent="0" algn="l" rtl="0">
                        <a:spcBef>
                          <a:spcPts val="0"/>
                        </a:spcBef>
                        <a:spcAft>
                          <a:spcPts val="0"/>
                        </a:spcAft>
                        <a:buNone/>
                      </a:pPr>
                      <a:r>
                        <a:rPr lang="es" sz="1000"/>
                        <a:t>                            </a:t>
                      </a:r>
                      <a:endParaRPr sz="1000"/>
                    </a:p>
                    <a:p>
                      <a:pPr marL="0" lvl="0" indent="0" algn="l" rtl="0">
                        <a:spcBef>
                          <a:spcPts val="0"/>
                        </a:spcBef>
                        <a:spcAft>
                          <a:spcPts val="0"/>
                        </a:spcAft>
                        <a:buNone/>
                      </a:pPr>
                      <a:r>
                        <a:rPr lang="es" sz="1000"/>
                        <a:t>   </a:t>
                      </a:r>
                      <a:r>
                        <a:rPr lang="es" sz="700" i="1"/>
                        <a:t>Teaching Number in the Classroom with 4-8 years olds pg 91</a:t>
                      </a:r>
                      <a:endParaRPr sz="700" i="1"/>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ctrTitle"/>
          </p:nvPr>
        </p:nvSpPr>
        <p:spPr>
          <a:xfrm>
            <a:off x="4535100" y="4295375"/>
            <a:ext cx="45609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a:solidFill>
                  <a:schemeClr val="lt2"/>
                </a:solidFill>
              </a:rPr>
              <a:t>2nd-3rd</a:t>
            </a:r>
            <a:endParaRPr sz="4800"/>
          </a:p>
        </p:txBody>
      </p:sp>
      <p:pic>
        <p:nvPicPr>
          <p:cNvPr id="201" name="Google Shape;201;p31" title="Guess My Number (addition)">
            <a:hlinkClick r:id="rId3"/>
          </p:cNvPr>
          <p:cNvPicPr preferRelativeResize="0"/>
          <p:nvPr/>
        </p:nvPicPr>
        <p:blipFill>
          <a:blip r:embed="rId4">
            <a:alphaModFix/>
          </a:blip>
          <a:stretch>
            <a:fillRect/>
          </a:stretch>
        </p:blipFill>
        <p:spPr>
          <a:xfrm>
            <a:off x="6080600" y="150988"/>
            <a:ext cx="2897734" cy="2173300"/>
          </a:xfrm>
          <a:prstGeom prst="rect">
            <a:avLst/>
          </a:prstGeom>
          <a:noFill/>
          <a:ln>
            <a:noFill/>
          </a:ln>
        </p:spPr>
      </p:pic>
      <p:sp>
        <p:nvSpPr>
          <p:cNvPr id="202" name="Google Shape;202;p31"/>
          <p:cNvSpPr txBox="1"/>
          <p:nvPr/>
        </p:nvSpPr>
        <p:spPr>
          <a:xfrm>
            <a:off x="194100" y="114700"/>
            <a:ext cx="3205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Fact Fluency Ideas:</a:t>
            </a:r>
            <a:endParaRPr>
              <a:latin typeface="Abel"/>
              <a:ea typeface="Abel"/>
              <a:cs typeface="Abel"/>
              <a:sym typeface="Abel"/>
            </a:endParaRPr>
          </a:p>
          <a:p>
            <a:pPr marL="457200" lvl="0" indent="-317500" algn="l" rtl="0">
              <a:spcBef>
                <a:spcPts val="0"/>
              </a:spcBef>
              <a:spcAft>
                <a:spcPts val="0"/>
              </a:spcAft>
              <a:buSzPts val="1400"/>
              <a:buFont typeface="Abel"/>
              <a:buChar char="●"/>
            </a:pPr>
            <a:r>
              <a:rPr lang="es">
                <a:latin typeface="Abel"/>
                <a:ea typeface="Abel"/>
                <a:cs typeface="Abel"/>
                <a:sym typeface="Abel"/>
              </a:rPr>
              <a:t>My  number is _____, what two (or three) numbers did I add/subtract/multiply/divide to get my number?</a:t>
            </a:r>
            <a:endParaRPr>
              <a:latin typeface="Abel"/>
              <a:ea typeface="Abel"/>
              <a:cs typeface="Abel"/>
              <a:sym typeface="Abel"/>
            </a:endParaRPr>
          </a:p>
          <a:p>
            <a:pPr marL="914400" lvl="1" indent="-317500" algn="l" rtl="0">
              <a:spcBef>
                <a:spcPts val="0"/>
              </a:spcBef>
              <a:spcAft>
                <a:spcPts val="0"/>
              </a:spcAft>
              <a:buSzPts val="1400"/>
              <a:buFont typeface="Abel"/>
              <a:buChar char="○"/>
            </a:pPr>
            <a:r>
              <a:rPr lang="es">
                <a:latin typeface="Abel"/>
                <a:ea typeface="Abel"/>
                <a:cs typeface="Abel"/>
                <a:sym typeface="Abel"/>
              </a:rPr>
              <a:t>struggling students can use tens frames, rekenrek, bead string, counters, </a:t>
            </a:r>
            <a:r>
              <a:rPr lang="es" u="sng">
                <a:solidFill>
                  <a:schemeClr val="hlink"/>
                </a:solidFill>
                <a:latin typeface="Abel"/>
                <a:ea typeface="Abel"/>
                <a:cs typeface="Abel"/>
                <a:sym typeface="Abel"/>
                <a:hlinkClick r:id="rId5"/>
              </a:rPr>
              <a:t>fingers</a:t>
            </a:r>
            <a:r>
              <a:rPr lang="es">
                <a:latin typeface="Abel"/>
                <a:ea typeface="Abel"/>
                <a:cs typeface="Abel"/>
                <a:sym typeface="Abel"/>
              </a:rPr>
              <a:t>, etc. </a:t>
            </a:r>
            <a:endParaRPr>
              <a:latin typeface="Abel"/>
              <a:ea typeface="Abel"/>
              <a:cs typeface="Abel"/>
              <a:sym typeface="Abel"/>
            </a:endParaRPr>
          </a:p>
          <a:p>
            <a:pPr marL="0" lvl="0" indent="0" algn="l" rtl="0">
              <a:spcBef>
                <a:spcPts val="0"/>
              </a:spcBef>
              <a:spcAft>
                <a:spcPts val="0"/>
              </a:spcAft>
              <a:buNone/>
            </a:pPr>
            <a:endParaRPr>
              <a:latin typeface="Abel"/>
              <a:ea typeface="Abel"/>
              <a:cs typeface="Abel"/>
              <a:sym typeface="Abel"/>
            </a:endParaRPr>
          </a:p>
        </p:txBody>
      </p:sp>
      <p:pic>
        <p:nvPicPr>
          <p:cNvPr id="203" name="Google Shape;203;p31">
            <a:hlinkClick r:id="rId6"/>
          </p:cNvPr>
          <p:cNvPicPr preferRelativeResize="0"/>
          <p:nvPr/>
        </p:nvPicPr>
        <p:blipFill>
          <a:blip r:embed="rId7">
            <a:alphaModFix/>
          </a:blip>
          <a:stretch>
            <a:fillRect/>
          </a:stretch>
        </p:blipFill>
        <p:spPr>
          <a:xfrm>
            <a:off x="3675500" y="0"/>
            <a:ext cx="1974577" cy="2555330"/>
          </a:xfrm>
          <a:prstGeom prst="rect">
            <a:avLst/>
          </a:prstGeom>
          <a:noFill/>
          <a:ln>
            <a:noFill/>
          </a:ln>
        </p:spPr>
      </p:pic>
      <p:pic>
        <p:nvPicPr>
          <p:cNvPr id="204" name="Google Shape;204;p31">
            <a:hlinkClick r:id="rId8"/>
          </p:cNvPr>
          <p:cNvPicPr preferRelativeResize="0"/>
          <p:nvPr/>
        </p:nvPicPr>
        <p:blipFill>
          <a:blip r:embed="rId9">
            <a:alphaModFix/>
          </a:blip>
          <a:stretch>
            <a:fillRect/>
          </a:stretch>
        </p:blipFill>
        <p:spPr>
          <a:xfrm>
            <a:off x="1041563" y="2365925"/>
            <a:ext cx="2002050" cy="2669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subTitle" idx="1"/>
          </p:nvPr>
        </p:nvSpPr>
        <p:spPr>
          <a:xfrm flipH="1">
            <a:off x="2300100" y="1776925"/>
            <a:ext cx="4543800" cy="137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400"/>
              <a:t>Foundational Facts:</a:t>
            </a:r>
            <a:endParaRPr sz="2400"/>
          </a:p>
          <a:p>
            <a:pPr marL="0" lvl="0" indent="0" algn="ctr" rtl="0">
              <a:spcBef>
                <a:spcPts val="1600"/>
              </a:spcBef>
              <a:spcAft>
                <a:spcPts val="1600"/>
              </a:spcAft>
              <a:buNone/>
            </a:pPr>
            <a:r>
              <a:rPr lang="es" sz="2400"/>
              <a:t>2, 5, 10, 3</a:t>
            </a:r>
            <a:endParaRPr sz="2400"/>
          </a:p>
        </p:txBody>
      </p:sp>
      <p:sp>
        <p:nvSpPr>
          <p:cNvPr id="210" name="Google Shape;210;p32"/>
          <p:cNvSpPr txBox="1">
            <a:spLocks noGrp="1"/>
          </p:cNvSpPr>
          <p:nvPr>
            <p:ph type="ctrTitle"/>
          </p:nvPr>
        </p:nvSpPr>
        <p:spPr>
          <a:xfrm>
            <a:off x="1420950" y="330075"/>
            <a:ext cx="6302100" cy="131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r" rtl="0">
              <a:spcBef>
                <a:spcPts val="0"/>
              </a:spcBef>
              <a:spcAft>
                <a:spcPts val="0"/>
              </a:spcAft>
              <a:buNone/>
            </a:pPr>
            <a:r>
              <a:rPr lang="es">
                <a:solidFill>
                  <a:srgbClr val="F9E9D9"/>
                </a:solidFill>
              </a:rPr>
              <a:t>4th-5th</a:t>
            </a:r>
            <a:endParaRPr>
              <a:solidFill>
                <a:srgbClr val="F9E9D9"/>
              </a:solidFill>
            </a:endParaRPr>
          </a:p>
          <a:p>
            <a:pPr marL="0" lvl="0" indent="0" algn="ctr" rtl="0">
              <a:spcBef>
                <a:spcPts val="0"/>
              </a:spcBef>
              <a:spcAft>
                <a:spcPts val="0"/>
              </a:spcAft>
              <a:buNone/>
            </a:pPr>
            <a:endParaRPr sz="2400"/>
          </a:p>
        </p:txBody>
      </p:sp>
      <p:pic>
        <p:nvPicPr>
          <p:cNvPr id="211" name="Google Shape;211;p32"/>
          <p:cNvPicPr preferRelativeResize="0"/>
          <p:nvPr/>
        </p:nvPicPr>
        <p:blipFill>
          <a:blip r:embed="rId3">
            <a:alphaModFix/>
          </a:blip>
          <a:stretch>
            <a:fillRect/>
          </a:stretch>
        </p:blipFill>
        <p:spPr>
          <a:xfrm>
            <a:off x="6181325" y="3016550"/>
            <a:ext cx="2642775" cy="1675806"/>
          </a:xfrm>
          <a:prstGeom prst="rect">
            <a:avLst/>
          </a:prstGeom>
          <a:noFill/>
          <a:ln>
            <a:noFill/>
          </a:ln>
        </p:spPr>
      </p:pic>
      <p:sp>
        <p:nvSpPr>
          <p:cNvPr id="212" name="Google Shape;212;p32"/>
          <p:cNvSpPr txBox="1"/>
          <p:nvPr/>
        </p:nvSpPr>
        <p:spPr>
          <a:xfrm>
            <a:off x="197400" y="220600"/>
            <a:ext cx="264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Abel"/>
                <a:ea typeface="Abel"/>
                <a:cs typeface="Abel"/>
                <a:sym typeface="Abel"/>
              </a:rPr>
              <a:t>Instructional Sequence:</a:t>
            </a:r>
            <a:endParaRPr>
              <a:solidFill>
                <a:schemeClr val="lt1"/>
              </a:solidFill>
              <a:latin typeface="Abel"/>
              <a:ea typeface="Abel"/>
              <a:cs typeface="Abel"/>
              <a:sym typeface="Abel"/>
            </a:endParaRPr>
          </a:p>
          <a:p>
            <a:pPr marL="0" lvl="0" indent="0" algn="l" rtl="0">
              <a:spcBef>
                <a:spcPts val="0"/>
              </a:spcBef>
              <a:spcAft>
                <a:spcPts val="0"/>
              </a:spcAft>
              <a:buNone/>
            </a:pPr>
            <a:r>
              <a:rPr lang="es">
                <a:solidFill>
                  <a:schemeClr val="lt1"/>
                </a:solidFill>
                <a:latin typeface="Abel"/>
                <a:ea typeface="Abel"/>
                <a:cs typeface="Abel"/>
                <a:sym typeface="Abel"/>
              </a:rPr>
              <a:t>2s, 10s, 5s, 3s, 4s, 9s, 6s, 8s, 7s </a:t>
            </a:r>
            <a:endParaRPr>
              <a:solidFill>
                <a:schemeClr val="lt1"/>
              </a:solidFill>
              <a:latin typeface="Abel"/>
              <a:ea typeface="Abel"/>
              <a:cs typeface="Abel"/>
              <a:sym typeface="Abel"/>
            </a:endParaRPr>
          </a:p>
        </p:txBody>
      </p:sp>
      <p:sp>
        <p:nvSpPr>
          <p:cNvPr id="213" name="Google Shape;213;p32"/>
          <p:cNvSpPr txBox="1"/>
          <p:nvPr/>
        </p:nvSpPr>
        <p:spPr>
          <a:xfrm>
            <a:off x="197400" y="3959225"/>
            <a:ext cx="35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u="sng">
                <a:solidFill>
                  <a:schemeClr val="lt1"/>
                </a:solidFill>
                <a:latin typeface="Abel"/>
                <a:ea typeface="Abel"/>
                <a:cs typeface="Abel"/>
                <a:sym typeface="Abel"/>
                <a:hlinkClick r:id="rId4">
                  <a:extLst>
                    <a:ext uri="{A12FA001-AC4F-418D-AE19-62706E023703}">
                      <ahyp:hlinkClr xmlns:ahyp="http://schemas.microsoft.com/office/drawing/2018/hyperlinkcolor" val="tx"/>
                    </a:ext>
                  </a:extLst>
                </a:hlinkClick>
              </a:rPr>
              <a:t>Developing Number Knowledge: Assessment,Teaching and Intervention with 7-11 year olds (Math Recovery)</a:t>
            </a:r>
            <a:endParaRPr>
              <a:solidFill>
                <a:schemeClr val="lt1"/>
              </a:solidFill>
              <a:latin typeface="Abel"/>
              <a:ea typeface="Abel"/>
              <a:cs typeface="Abel"/>
              <a:sym typeface="Abel"/>
            </a:endParaRPr>
          </a:p>
          <a:p>
            <a:pPr marL="0" lvl="0" indent="0" algn="l" rtl="0">
              <a:spcBef>
                <a:spcPts val="0"/>
              </a:spcBef>
              <a:spcAft>
                <a:spcPts val="0"/>
              </a:spcAft>
              <a:buNone/>
            </a:pPr>
            <a:endParaRPr>
              <a:latin typeface="Abel"/>
              <a:ea typeface="Abel"/>
              <a:cs typeface="Abel"/>
              <a:sym typeface="Abel"/>
            </a:endParaRPr>
          </a:p>
        </p:txBody>
      </p:sp>
      <p:pic>
        <p:nvPicPr>
          <p:cNvPr id="214" name="Google Shape;214;p32"/>
          <p:cNvPicPr preferRelativeResize="0"/>
          <p:nvPr/>
        </p:nvPicPr>
        <p:blipFill>
          <a:blip r:embed="rId5">
            <a:alphaModFix/>
          </a:blip>
          <a:stretch>
            <a:fillRect/>
          </a:stretch>
        </p:blipFill>
        <p:spPr>
          <a:xfrm>
            <a:off x="629175" y="955000"/>
            <a:ext cx="1221930" cy="1506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Multiplication 10 Frames</a:t>
            </a:r>
            <a:endParaRPr/>
          </a:p>
        </p:txBody>
      </p:sp>
      <p:sp>
        <p:nvSpPr>
          <p:cNvPr id="220" name="Google Shape;220;p33"/>
          <p:cNvSpPr txBox="1">
            <a:spLocks noGrp="1"/>
          </p:cNvSpPr>
          <p:nvPr>
            <p:ph type="subTitle" idx="1"/>
          </p:nvPr>
        </p:nvSpPr>
        <p:spPr>
          <a:xfrm>
            <a:off x="4572000" y="3800650"/>
            <a:ext cx="2382600" cy="102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4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Multiplication 10 Frames</a:t>
            </a:r>
            <a:endParaRPr sz="1400">
              <a:solidFill>
                <a:schemeClr val="lt1"/>
              </a:solidFill>
              <a:latin typeface="Arial"/>
              <a:ea typeface="Arial"/>
              <a:cs typeface="Arial"/>
              <a:sym typeface="Arial"/>
            </a:endParaRPr>
          </a:p>
          <a:p>
            <a:pPr marL="0" lvl="0" indent="0" algn="l" rtl="0">
              <a:spcBef>
                <a:spcPts val="0"/>
              </a:spcBef>
              <a:spcAft>
                <a:spcPts val="0"/>
              </a:spcAft>
              <a:buNone/>
            </a:pPr>
            <a:endParaRPr sz="1400">
              <a:solidFill>
                <a:schemeClr val="lt1"/>
              </a:solidFill>
              <a:latin typeface="Arial"/>
              <a:ea typeface="Arial"/>
              <a:cs typeface="Arial"/>
              <a:sym typeface="Arial"/>
            </a:endParaRPr>
          </a:p>
          <a:p>
            <a:pPr marL="0" lvl="0" indent="0" algn="l" rtl="0">
              <a:spcBef>
                <a:spcPts val="0"/>
              </a:spcBef>
              <a:spcAft>
                <a:spcPts val="0"/>
              </a:spcAft>
              <a:buNone/>
            </a:pPr>
            <a:r>
              <a:rPr lang="es" sz="1400"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https://youtu.be/UAWXESTq2x0</a:t>
            </a:r>
            <a:endParaRPr sz="1400">
              <a:solidFill>
                <a:schemeClr val="lt1"/>
              </a:solidFill>
              <a:latin typeface="Arial"/>
              <a:ea typeface="Arial"/>
              <a:cs typeface="Arial"/>
              <a:sym typeface="Arial"/>
            </a:endParaRPr>
          </a:p>
          <a:p>
            <a:pPr marL="0" lvl="0" indent="0" algn="l" rtl="0">
              <a:spcBef>
                <a:spcPts val="0"/>
              </a:spcBef>
              <a:spcAft>
                <a:spcPts val="0"/>
              </a:spcAft>
              <a:buNone/>
            </a:pPr>
            <a:endParaRPr sz="1400">
              <a:solidFill>
                <a:schemeClr val="lt1"/>
              </a:solidFill>
              <a:latin typeface="Arial"/>
              <a:ea typeface="Arial"/>
              <a:cs typeface="Arial"/>
              <a:sym typeface="Arial"/>
            </a:endParaRPr>
          </a:p>
          <a:p>
            <a:pPr marL="0" lvl="0" indent="0" algn="l" rtl="0">
              <a:spcBef>
                <a:spcPts val="0"/>
              </a:spcBef>
              <a:spcAft>
                <a:spcPts val="0"/>
              </a:spcAft>
              <a:buNone/>
            </a:pPr>
            <a:endParaRPr sz="1400">
              <a:solidFill>
                <a:schemeClr val="lt1"/>
              </a:solidFill>
              <a:latin typeface="Arial"/>
              <a:ea typeface="Arial"/>
              <a:cs typeface="Arial"/>
              <a:sym typeface="Arial"/>
            </a:endParaRPr>
          </a:p>
          <a:p>
            <a:pPr marL="0" lvl="0" indent="0" algn="r" rtl="0">
              <a:spcBef>
                <a:spcPts val="0"/>
              </a:spcBef>
              <a:spcAft>
                <a:spcPts val="0"/>
              </a:spcAft>
              <a:buNone/>
            </a:pPr>
            <a:endParaRPr sz="1400">
              <a:latin typeface="Arial"/>
              <a:ea typeface="Arial"/>
              <a:cs typeface="Arial"/>
              <a:sym typeface="Arial"/>
            </a:endParaRPr>
          </a:p>
        </p:txBody>
      </p:sp>
      <p:pic>
        <p:nvPicPr>
          <p:cNvPr id="221" name="Google Shape;221;p33"/>
          <p:cNvPicPr preferRelativeResize="0"/>
          <p:nvPr/>
        </p:nvPicPr>
        <p:blipFill>
          <a:blip r:embed="rId5">
            <a:alphaModFix/>
          </a:blip>
          <a:stretch>
            <a:fillRect/>
          </a:stretch>
        </p:blipFill>
        <p:spPr>
          <a:xfrm>
            <a:off x="152400" y="1547700"/>
            <a:ext cx="2721150" cy="1147325"/>
          </a:xfrm>
          <a:prstGeom prst="rect">
            <a:avLst/>
          </a:prstGeom>
          <a:noFill/>
          <a:ln>
            <a:noFill/>
          </a:ln>
        </p:spPr>
      </p:pic>
      <p:pic>
        <p:nvPicPr>
          <p:cNvPr id="222" name="Google Shape;222;p33"/>
          <p:cNvPicPr preferRelativeResize="0"/>
          <p:nvPr/>
        </p:nvPicPr>
        <p:blipFill>
          <a:blip r:embed="rId6">
            <a:alphaModFix/>
          </a:blip>
          <a:stretch>
            <a:fillRect/>
          </a:stretch>
        </p:blipFill>
        <p:spPr>
          <a:xfrm>
            <a:off x="551975" y="3111625"/>
            <a:ext cx="2959226" cy="1089250"/>
          </a:xfrm>
          <a:prstGeom prst="rect">
            <a:avLst/>
          </a:prstGeom>
          <a:noFill/>
          <a:ln>
            <a:noFill/>
          </a:ln>
        </p:spPr>
      </p:pic>
      <p:pic>
        <p:nvPicPr>
          <p:cNvPr id="223" name="Google Shape;223;p33"/>
          <p:cNvPicPr preferRelativeResize="0"/>
          <p:nvPr/>
        </p:nvPicPr>
        <p:blipFill>
          <a:blip r:embed="rId7">
            <a:alphaModFix/>
          </a:blip>
          <a:stretch>
            <a:fillRect/>
          </a:stretch>
        </p:blipFill>
        <p:spPr>
          <a:xfrm>
            <a:off x="5363925" y="1726225"/>
            <a:ext cx="3494799" cy="1427875"/>
          </a:xfrm>
          <a:prstGeom prst="rect">
            <a:avLst/>
          </a:prstGeom>
          <a:noFill/>
          <a:ln>
            <a:noFill/>
          </a:ln>
        </p:spPr>
      </p:pic>
      <p:sp>
        <p:nvSpPr>
          <p:cNvPr id="224" name="Google Shape;224;p3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25" name="Google Shape;225;p3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4"/>
          <p:cNvSpPr txBox="1">
            <a:spLocks noGrp="1"/>
          </p:cNvSpPr>
          <p:nvPr>
            <p:ph type="ctrTitle"/>
          </p:nvPr>
        </p:nvSpPr>
        <p:spPr>
          <a:xfrm>
            <a:off x="3772150" y="1566625"/>
            <a:ext cx="3862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a:t>Middle School</a:t>
            </a:r>
            <a:endParaRPr sz="4800"/>
          </a:p>
        </p:txBody>
      </p:sp>
      <p:sp>
        <p:nvSpPr>
          <p:cNvPr id="231" name="Google Shape;231;p34"/>
          <p:cNvSpPr txBox="1">
            <a:spLocks noGrp="1"/>
          </p:cNvSpPr>
          <p:nvPr>
            <p:ph type="subTitle" idx="1"/>
          </p:nvPr>
        </p:nvSpPr>
        <p:spPr>
          <a:xfrm>
            <a:off x="3477948" y="2053600"/>
            <a:ext cx="3862800" cy="5778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s" sz="2100" b="1"/>
              <a:t>Putting Fluency to Work</a:t>
            </a:r>
            <a:endParaRPr sz="21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5"/>
          <p:cNvSpPr/>
          <p:nvPr/>
        </p:nvSpPr>
        <p:spPr>
          <a:xfrm>
            <a:off x="6377600" y="1428475"/>
            <a:ext cx="1812000" cy="320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txBox="1">
            <a:spLocks noGrp="1"/>
          </p:cNvSpPr>
          <p:nvPr>
            <p:ph type="ctrTitle"/>
          </p:nvPr>
        </p:nvSpPr>
        <p:spPr>
          <a:xfrm>
            <a:off x="633025" y="183750"/>
            <a:ext cx="30135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Number Talks: Division</a:t>
            </a:r>
            <a:endParaRPr/>
          </a:p>
        </p:txBody>
      </p:sp>
      <p:sp>
        <p:nvSpPr>
          <p:cNvPr id="238" name="Google Shape;238;p35"/>
          <p:cNvSpPr txBox="1"/>
          <p:nvPr/>
        </p:nvSpPr>
        <p:spPr>
          <a:xfrm>
            <a:off x="6346700" y="1335625"/>
            <a:ext cx="1873800" cy="338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600" b="1">
                <a:latin typeface="Abel"/>
                <a:ea typeface="Abel"/>
                <a:cs typeface="Abel"/>
                <a:sym typeface="Abel"/>
              </a:rPr>
              <a:t>Fluency will let students naturally develop the Distributive Property and apply it to multiplication and division scenarios. The Distributive Property is an essential tool in solving algebraic problems.</a:t>
            </a:r>
            <a:endParaRPr sz="1600" b="1">
              <a:latin typeface="Abel"/>
              <a:ea typeface="Abel"/>
              <a:cs typeface="Abel"/>
              <a:sym typeface="Abel"/>
            </a:endParaRPr>
          </a:p>
        </p:txBody>
      </p:sp>
      <p:sp>
        <p:nvSpPr>
          <p:cNvPr id="239" name="Google Shape;239;p35"/>
          <p:cNvSpPr txBox="1"/>
          <p:nvPr/>
        </p:nvSpPr>
        <p:spPr>
          <a:xfrm>
            <a:off x="5161875" y="4886325"/>
            <a:ext cx="5290500" cy="61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bel"/>
              <a:ea typeface="Abel"/>
              <a:cs typeface="Abel"/>
              <a:sym typeface="Abel"/>
            </a:endParaRPr>
          </a:p>
        </p:txBody>
      </p:sp>
      <p:sp>
        <p:nvSpPr>
          <p:cNvPr id="240" name="Google Shape;240;p35"/>
          <p:cNvSpPr/>
          <p:nvPr/>
        </p:nvSpPr>
        <p:spPr>
          <a:xfrm rot="806613">
            <a:off x="5501624" y="374027"/>
            <a:ext cx="3315601" cy="8322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A86E8"/>
                </a:solidFill>
                <a:latin typeface="Arial"/>
              </a:rPr>
              <a:t>a(b+c) = ab + ac</a:t>
            </a:r>
          </a:p>
        </p:txBody>
      </p:sp>
      <p:sp>
        <p:nvSpPr>
          <p:cNvPr id="241" name="Google Shape;241;p35"/>
          <p:cNvSpPr txBox="1"/>
          <p:nvPr/>
        </p:nvSpPr>
        <p:spPr>
          <a:xfrm>
            <a:off x="1687850" y="1428475"/>
            <a:ext cx="3013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600" b="1">
                <a:latin typeface="Abel"/>
                <a:ea typeface="Abel"/>
                <a:cs typeface="Abel"/>
                <a:sym typeface="Abel"/>
              </a:rPr>
              <a:t>The problem: 35 x 6</a:t>
            </a:r>
            <a:endParaRPr sz="1600" b="1">
              <a:latin typeface="Abel"/>
              <a:ea typeface="Abel"/>
              <a:cs typeface="Abel"/>
              <a:sym typeface="Abel"/>
            </a:endParaRPr>
          </a:p>
          <a:p>
            <a:pPr marL="0" lvl="0" indent="0" algn="l" rtl="0">
              <a:spcBef>
                <a:spcPts val="0"/>
              </a:spcBef>
              <a:spcAft>
                <a:spcPts val="0"/>
              </a:spcAft>
              <a:buNone/>
            </a:pPr>
            <a:r>
              <a:rPr lang="es" sz="1600" b="1">
                <a:latin typeface="Abel"/>
                <a:ea typeface="Abel"/>
                <a:cs typeface="Abel"/>
                <a:sym typeface="Abel"/>
              </a:rPr>
              <a:t>First number talk with multiplication</a:t>
            </a:r>
            <a:endParaRPr>
              <a:latin typeface="Abel"/>
              <a:ea typeface="Abel"/>
              <a:cs typeface="Abel"/>
              <a:sym typeface="Abel"/>
            </a:endParaRPr>
          </a:p>
        </p:txBody>
      </p:sp>
      <p:pic>
        <p:nvPicPr>
          <p:cNvPr id="242" name="Google Shape;242;p35">
            <a:hlinkClick r:id="rId3"/>
          </p:cNvPr>
          <p:cNvPicPr preferRelativeResize="0"/>
          <p:nvPr/>
        </p:nvPicPr>
        <p:blipFill>
          <a:blip r:embed="rId4">
            <a:alphaModFix/>
          </a:blip>
          <a:stretch>
            <a:fillRect/>
          </a:stretch>
        </p:blipFill>
        <p:spPr>
          <a:xfrm>
            <a:off x="2751700" y="2362175"/>
            <a:ext cx="2576451" cy="1333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6"/>
          <p:cNvSpPr/>
          <p:nvPr/>
        </p:nvSpPr>
        <p:spPr>
          <a:xfrm>
            <a:off x="6956175" y="734000"/>
            <a:ext cx="1812000" cy="191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6"/>
          <p:cNvSpPr txBox="1">
            <a:spLocks noGrp="1"/>
          </p:cNvSpPr>
          <p:nvPr>
            <p:ph type="ctrTitle"/>
          </p:nvPr>
        </p:nvSpPr>
        <p:spPr>
          <a:xfrm>
            <a:off x="927650" y="82725"/>
            <a:ext cx="42630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Looking for Relationships in Ratios</a:t>
            </a:r>
            <a:endParaRPr/>
          </a:p>
        </p:txBody>
      </p:sp>
      <p:sp>
        <p:nvSpPr>
          <p:cNvPr id="249" name="Google Shape;249;p36"/>
          <p:cNvSpPr txBox="1"/>
          <p:nvPr/>
        </p:nvSpPr>
        <p:spPr>
          <a:xfrm>
            <a:off x="326500" y="4032125"/>
            <a:ext cx="228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600" b="1">
                <a:latin typeface="Abel"/>
                <a:ea typeface="Abel"/>
                <a:cs typeface="Abel"/>
                <a:sym typeface="Abel"/>
              </a:rPr>
              <a:t>Relationships within ratios</a:t>
            </a:r>
            <a:endParaRPr sz="1600" b="1">
              <a:latin typeface="Abel"/>
              <a:ea typeface="Abel"/>
              <a:cs typeface="Abel"/>
              <a:sym typeface="Abel"/>
            </a:endParaRPr>
          </a:p>
        </p:txBody>
      </p:sp>
      <p:sp>
        <p:nvSpPr>
          <p:cNvPr id="250" name="Google Shape;250;p36"/>
          <p:cNvSpPr txBox="1"/>
          <p:nvPr/>
        </p:nvSpPr>
        <p:spPr>
          <a:xfrm>
            <a:off x="3757900" y="933100"/>
            <a:ext cx="2542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600" b="1">
                <a:latin typeface="Abel"/>
                <a:ea typeface="Abel"/>
                <a:cs typeface="Abel"/>
                <a:sym typeface="Abel"/>
              </a:rPr>
              <a:t>Relationships between ratios</a:t>
            </a:r>
            <a:endParaRPr sz="1600" b="1">
              <a:latin typeface="Abel"/>
              <a:ea typeface="Abel"/>
              <a:cs typeface="Abel"/>
              <a:sym typeface="Abel"/>
            </a:endParaRPr>
          </a:p>
        </p:txBody>
      </p:sp>
      <p:sp>
        <p:nvSpPr>
          <p:cNvPr id="251" name="Google Shape;251;p36"/>
          <p:cNvSpPr/>
          <p:nvPr/>
        </p:nvSpPr>
        <p:spPr>
          <a:xfrm>
            <a:off x="1726600" y="4390350"/>
            <a:ext cx="881700" cy="441000"/>
          </a:xfrm>
          <a:prstGeom prst="rightArrow">
            <a:avLst>
              <a:gd name="adj1" fmla="val 50000"/>
              <a:gd name="adj2" fmla="val 50000"/>
            </a:avLst>
          </a:prstGeom>
          <a:solidFill>
            <a:srgbClr val="00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6"/>
          <p:cNvSpPr/>
          <p:nvPr/>
        </p:nvSpPr>
        <p:spPr>
          <a:xfrm rot="10800000">
            <a:off x="3848925" y="1543125"/>
            <a:ext cx="881700" cy="441000"/>
          </a:xfrm>
          <a:prstGeom prst="rightArrow">
            <a:avLst>
              <a:gd name="adj1" fmla="val 50000"/>
              <a:gd name="adj2" fmla="val 50000"/>
            </a:avLst>
          </a:prstGeom>
          <a:solidFill>
            <a:srgbClr val="00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36"/>
          <p:cNvPicPr preferRelativeResize="0"/>
          <p:nvPr/>
        </p:nvPicPr>
        <p:blipFill>
          <a:blip r:embed="rId3">
            <a:alphaModFix/>
          </a:blip>
          <a:stretch>
            <a:fillRect/>
          </a:stretch>
        </p:blipFill>
        <p:spPr>
          <a:xfrm>
            <a:off x="152400" y="886400"/>
            <a:ext cx="3398174" cy="3026063"/>
          </a:xfrm>
          <a:prstGeom prst="rect">
            <a:avLst/>
          </a:prstGeom>
          <a:noFill/>
          <a:ln>
            <a:noFill/>
          </a:ln>
        </p:spPr>
      </p:pic>
      <p:pic>
        <p:nvPicPr>
          <p:cNvPr id="254" name="Google Shape;254;p36"/>
          <p:cNvPicPr preferRelativeResize="0"/>
          <p:nvPr/>
        </p:nvPicPr>
        <p:blipFill>
          <a:blip r:embed="rId4">
            <a:alphaModFix/>
          </a:blip>
          <a:stretch>
            <a:fillRect/>
          </a:stretch>
        </p:blipFill>
        <p:spPr>
          <a:xfrm>
            <a:off x="2917050" y="2163050"/>
            <a:ext cx="3807651" cy="2851850"/>
          </a:xfrm>
          <a:prstGeom prst="rect">
            <a:avLst/>
          </a:prstGeom>
          <a:noFill/>
          <a:ln>
            <a:noFill/>
          </a:ln>
        </p:spPr>
      </p:pic>
      <p:sp>
        <p:nvSpPr>
          <p:cNvPr id="255" name="Google Shape;255;p36"/>
          <p:cNvSpPr txBox="1"/>
          <p:nvPr/>
        </p:nvSpPr>
        <p:spPr>
          <a:xfrm>
            <a:off x="7018125" y="861500"/>
            <a:ext cx="16881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600" b="1">
                <a:latin typeface="Abel"/>
                <a:ea typeface="Abel"/>
                <a:cs typeface="Abel"/>
                <a:sym typeface="Abel"/>
              </a:rPr>
              <a:t>Fluency lets students begin to identify the relationships that are the foundation for proportionality.</a:t>
            </a:r>
            <a:endParaRPr sz="1600" b="1">
              <a:latin typeface="Abel"/>
              <a:ea typeface="Abel"/>
              <a:cs typeface="Abel"/>
              <a:sym typeface="Abe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7"/>
          <p:cNvPicPr preferRelativeResize="0"/>
          <p:nvPr/>
        </p:nvPicPr>
        <p:blipFill>
          <a:blip r:embed="rId3">
            <a:alphaModFix/>
          </a:blip>
          <a:stretch>
            <a:fillRect/>
          </a:stretch>
        </p:blipFill>
        <p:spPr>
          <a:xfrm>
            <a:off x="1857700" y="839650"/>
            <a:ext cx="5445375" cy="3341700"/>
          </a:xfrm>
          <a:prstGeom prst="rect">
            <a:avLst/>
          </a:prstGeom>
          <a:noFill/>
          <a:ln>
            <a:noFill/>
          </a:ln>
        </p:spPr>
      </p:pic>
      <p:sp>
        <p:nvSpPr>
          <p:cNvPr id="261" name="Google Shape;261;p37"/>
          <p:cNvSpPr txBox="1"/>
          <p:nvPr/>
        </p:nvSpPr>
        <p:spPr>
          <a:xfrm>
            <a:off x="0" y="4437525"/>
            <a:ext cx="510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u="sng">
                <a:solidFill>
                  <a:schemeClr val="hlink"/>
                </a:solidFill>
                <a:hlinkClick r:id="rId4"/>
              </a:rPr>
              <a:t>Fluency-Without-Fear-1.28.15.pdf</a:t>
            </a:r>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8"/>
          <p:cNvSpPr txBox="1">
            <a:spLocks noGrp="1"/>
          </p:cNvSpPr>
          <p:nvPr>
            <p:ph type="ctrTitle"/>
          </p:nvPr>
        </p:nvSpPr>
        <p:spPr>
          <a:xfrm>
            <a:off x="430975" y="817500"/>
            <a:ext cx="828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Thank you!!</a:t>
            </a:r>
            <a:endParaRPr/>
          </a:p>
        </p:txBody>
      </p:sp>
      <p:sp>
        <p:nvSpPr>
          <p:cNvPr id="267" name="Google Shape;267;p38"/>
          <p:cNvSpPr txBox="1">
            <a:spLocks noGrp="1"/>
          </p:cNvSpPr>
          <p:nvPr>
            <p:ph type="subTitle" idx="1"/>
          </p:nvPr>
        </p:nvSpPr>
        <p:spPr>
          <a:xfrm>
            <a:off x="2419950" y="4100525"/>
            <a:ext cx="43041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sz="2400" b="1"/>
              <a:t>Mid Michigan Math Ladies</a:t>
            </a:r>
            <a:endParaRPr sz="2400" b="1"/>
          </a:p>
        </p:txBody>
      </p:sp>
      <p:sp>
        <p:nvSpPr>
          <p:cNvPr id="268" name="Google Shape;268;p38"/>
          <p:cNvSpPr txBox="1">
            <a:spLocks noGrp="1"/>
          </p:cNvSpPr>
          <p:nvPr>
            <p:ph type="subTitle" idx="2"/>
          </p:nvPr>
        </p:nvSpPr>
        <p:spPr>
          <a:xfrm>
            <a:off x="2419975" y="1673888"/>
            <a:ext cx="43041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u="sng">
                <a:solidFill>
                  <a:schemeClr val="hlink"/>
                </a:solidFill>
                <a:hlinkClick r:id="rId3"/>
              </a:rPr>
              <a:t>Survey Link</a:t>
            </a:r>
            <a:endParaRPr/>
          </a:p>
        </p:txBody>
      </p:sp>
      <p:pic>
        <p:nvPicPr>
          <p:cNvPr id="269" name="Google Shape;269;p38"/>
          <p:cNvPicPr preferRelativeResize="0"/>
          <p:nvPr/>
        </p:nvPicPr>
        <p:blipFill>
          <a:blip r:embed="rId4">
            <a:alphaModFix/>
          </a:blip>
          <a:stretch>
            <a:fillRect/>
          </a:stretch>
        </p:blipFill>
        <p:spPr>
          <a:xfrm>
            <a:off x="7284325" y="2288050"/>
            <a:ext cx="1428750" cy="1371600"/>
          </a:xfrm>
          <a:prstGeom prst="rect">
            <a:avLst/>
          </a:prstGeom>
          <a:noFill/>
          <a:ln>
            <a:noFill/>
          </a:ln>
        </p:spPr>
      </p:pic>
      <p:sp>
        <p:nvSpPr>
          <p:cNvPr id="270" name="Google Shape;270;p38"/>
          <p:cNvSpPr txBox="1"/>
          <p:nvPr/>
        </p:nvSpPr>
        <p:spPr>
          <a:xfrm>
            <a:off x="7406500" y="3714675"/>
            <a:ext cx="11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Sheila Bell</a:t>
            </a:r>
            <a:endParaRPr>
              <a:latin typeface="Abel"/>
              <a:ea typeface="Abel"/>
              <a:cs typeface="Abel"/>
              <a:sym typeface="Abel"/>
            </a:endParaRPr>
          </a:p>
        </p:txBody>
      </p:sp>
      <p:pic>
        <p:nvPicPr>
          <p:cNvPr id="271" name="Google Shape;271;p38"/>
          <p:cNvPicPr preferRelativeResize="0"/>
          <p:nvPr/>
        </p:nvPicPr>
        <p:blipFill>
          <a:blip r:embed="rId5">
            <a:alphaModFix/>
          </a:blip>
          <a:stretch>
            <a:fillRect/>
          </a:stretch>
        </p:blipFill>
        <p:spPr>
          <a:xfrm>
            <a:off x="-2" y="-2"/>
            <a:ext cx="1844874" cy="829300"/>
          </a:xfrm>
          <a:prstGeom prst="rect">
            <a:avLst/>
          </a:prstGeom>
          <a:noFill/>
          <a:ln>
            <a:noFill/>
          </a:ln>
        </p:spPr>
      </p:pic>
      <p:pic>
        <p:nvPicPr>
          <p:cNvPr id="272" name="Google Shape;272;p38"/>
          <p:cNvPicPr preferRelativeResize="0"/>
          <p:nvPr/>
        </p:nvPicPr>
        <p:blipFill>
          <a:blip r:embed="rId6">
            <a:alphaModFix/>
          </a:blip>
          <a:stretch>
            <a:fillRect/>
          </a:stretch>
        </p:blipFill>
        <p:spPr>
          <a:xfrm>
            <a:off x="5418500" y="2422225"/>
            <a:ext cx="1349500" cy="1258850"/>
          </a:xfrm>
          <a:prstGeom prst="rect">
            <a:avLst/>
          </a:prstGeom>
          <a:noFill/>
          <a:ln>
            <a:noFill/>
          </a:ln>
        </p:spPr>
      </p:pic>
      <p:sp>
        <p:nvSpPr>
          <p:cNvPr id="273" name="Google Shape;273;p38"/>
          <p:cNvSpPr txBox="1"/>
          <p:nvPr/>
        </p:nvSpPr>
        <p:spPr>
          <a:xfrm>
            <a:off x="5279650" y="3714675"/>
            <a:ext cx="162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Kassandra Lawhorne</a:t>
            </a:r>
            <a:endParaRPr>
              <a:latin typeface="Abel"/>
              <a:ea typeface="Abel"/>
              <a:cs typeface="Abel"/>
              <a:sym typeface="Abel"/>
            </a:endParaRPr>
          </a:p>
        </p:txBody>
      </p:sp>
      <p:pic>
        <p:nvPicPr>
          <p:cNvPr id="274" name="Google Shape;274;p38"/>
          <p:cNvPicPr preferRelativeResize="0"/>
          <p:nvPr/>
        </p:nvPicPr>
        <p:blipFill>
          <a:blip r:embed="rId7">
            <a:alphaModFix/>
          </a:blip>
          <a:stretch>
            <a:fillRect/>
          </a:stretch>
        </p:blipFill>
        <p:spPr>
          <a:xfrm>
            <a:off x="3526613" y="2400800"/>
            <a:ext cx="1301700" cy="1301700"/>
          </a:xfrm>
          <a:prstGeom prst="rect">
            <a:avLst/>
          </a:prstGeom>
          <a:noFill/>
          <a:ln>
            <a:noFill/>
          </a:ln>
        </p:spPr>
      </p:pic>
      <p:sp>
        <p:nvSpPr>
          <p:cNvPr id="275" name="Google Shape;275;p38"/>
          <p:cNvSpPr txBox="1"/>
          <p:nvPr/>
        </p:nvSpPr>
        <p:spPr>
          <a:xfrm>
            <a:off x="3421913" y="3714675"/>
            <a:ext cx="151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Sara Schneeberger</a:t>
            </a:r>
            <a:endParaRPr>
              <a:latin typeface="Abel"/>
              <a:ea typeface="Abel"/>
              <a:cs typeface="Abel"/>
              <a:sym typeface="Abel"/>
            </a:endParaRPr>
          </a:p>
        </p:txBody>
      </p:sp>
      <p:pic>
        <p:nvPicPr>
          <p:cNvPr id="276" name="Google Shape;276;p38"/>
          <p:cNvPicPr preferRelativeResize="0"/>
          <p:nvPr/>
        </p:nvPicPr>
        <p:blipFill>
          <a:blip r:embed="rId8">
            <a:alphaModFix/>
          </a:blip>
          <a:stretch>
            <a:fillRect/>
          </a:stretch>
        </p:blipFill>
        <p:spPr>
          <a:xfrm>
            <a:off x="1890900" y="2530300"/>
            <a:ext cx="1184400" cy="1184400"/>
          </a:xfrm>
          <a:prstGeom prst="rect">
            <a:avLst/>
          </a:prstGeom>
          <a:noFill/>
          <a:ln>
            <a:noFill/>
          </a:ln>
        </p:spPr>
      </p:pic>
      <p:sp>
        <p:nvSpPr>
          <p:cNvPr id="277" name="Google Shape;277;p38"/>
          <p:cNvSpPr txBox="1"/>
          <p:nvPr/>
        </p:nvSpPr>
        <p:spPr>
          <a:xfrm>
            <a:off x="1658325" y="3714675"/>
            <a:ext cx="151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 Michele Bruckman</a:t>
            </a:r>
            <a:endParaRPr>
              <a:latin typeface="Abel"/>
              <a:ea typeface="Abel"/>
              <a:cs typeface="Abel"/>
              <a:sym typeface="Abel"/>
            </a:endParaRPr>
          </a:p>
        </p:txBody>
      </p:sp>
      <p:sp>
        <p:nvSpPr>
          <p:cNvPr id="278" name="Google Shape;278;p38"/>
          <p:cNvSpPr txBox="1"/>
          <p:nvPr/>
        </p:nvSpPr>
        <p:spPr>
          <a:xfrm>
            <a:off x="152400" y="3714675"/>
            <a:ext cx="17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Chelsee Schram</a:t>
            </a:r>
            <a:endParaRPr>
              <a:latin typeface="Abel"/>
              <a:ea typeface="Abel"/>
              <a:cs typeface="Abel"/>
              <a:sym typeface="Abel"/>
            </a:endParaRPr>
          </a:p>
        </p:txBody>
      </p:sp>
      <p:pic>
        <p:nvPicPr>
          <p:cNvPr id="279" name="Google Shape;279;p38"/>
          <p:cNvPicPr preferRelativeResize="0"/>
          <p:nvPr/>
        </p:nvPicPr>
        <p:blipFill>
          <a:blip r:embed="rId9">
            <a:alphaModFix/>
          </a:blip>
          <a:stretch>
            <a:fillRect/>
          </a:stretch>
        </p:blipFill>
        <p:spPr>
          <a:xfrm>
            <a:off x="180350" y="2289012"/>
            <a:ext cx="1301675" cy="1525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2"/>
          <p:cNvSpPr txBox="1">
            <a:spLocks noGrp="1"/>
          </p:cNvSpPr>
          <p:nvPr>
            <p:ph type="ctrTitle"/>
          </p:nvPr>
        </p:nvSpPr>
        <p:spPr>
          <a:xfrm>
            <a:off x="256700" y="493450"/>
            <a:ext cx="85470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Mid Michigan Math Ladies</a:t>
            </a:r>
            <a:endParaRPr/>
          </a:p>
        </p:txBody>
      </p:sp>
      <p:pic>
        <p:nvPicPr>
          <p:cNvPr id="107" name="Google Shape;107;p22"/>
          <p:cNvPicPr preferRelativeResize="0"/>
          <p:nvPr/>
        </p:nvPicPr>
        <p:blipFill>
          <a:blip r:embed="rId3">
            <a:alphaModFix/>
          </a:blip>
          <a:stretch>
            <a:fillRect/>
          </a:stretch>
        </p:blipFill>
        <p:spPr>
          <a:xfrm>
            <a:off x="4954375" y="3225246"/>
            <a:ext cx="1508997" cy="1886247"/>
          </a:xfrm>
          <a:prstGeom prst="rect">
            <a:avLst/>
          </a:prstGeom>
          <a:noFill/>
          <a:ln>
            <a:noFill/>
          </a:ln>
        </p:spPr>
      </p:pic>
      <p:sp>
        <p:nvSpPr>
          <p:cNvPr id="108" name="Google Shape;108;p22"/>
          <p:cNvSpPr txBox="1"/>
          <p:nvPr/>
        </p:nvSpPr>
        <p:spPr>
          <a:xfrm>
            <a:off x="6463375" y="4157200"/>
            <a:ext cx="2439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Abel"/>
                <a:ea typeface="Abel"/>
                <a:cs typeface="Abel"/>
                <a:sym typeface="Abel"/>
              </a:rPr>
              <a:t>Chelsee Schram</a:t>
            </a:r>
            <a:endParaRPr b="1">
              <a:latin typeface="Abel"/>
              <a:ea typeface="Abel"/>
              <a:cs typeface="Abel"/>
              <a:sym typeface="Abel"/>
            </a:endParaRPr>
          </a:p>
          <a:p>
            <a:pPr marL="0" lvl="0" indent="0" algn="l" rtl="0">
              <a:spcBef>
                <a:spcPts val="0"/>
              </a:spcBef>
              <a:spcAft>
                <a:spcPts val="0"/>
              </a:spcAft>
              <a:buNone/>
            </a:pPr>
            <a:r>
              <a:rPr lang="es" sz="1100" b="1" u="sng">
                <a:latin typeface="Abel"/>
                <a:ea typeface="Abel"/>
                <a:cs typeface="Abel"/>
                <a:sym typeface="Abel"/>
                <a:hlinkClick r:id="rId4"/>
              </a:rPr>
              <a:t>chelsee.schram@gmail.com</a:t>
            </a:r>
            <a:endParaRPr sz="1100" b="1">
              <a:latin typeface="Abel"/>
              <a:ea typeface="Abel"/>
              <a:cs typeface="Abel"/>
              <a:sym typeface="Abel"/>
            </a:endParaRPr>
          </a:p>
          <a:p>
            <a:pPr marL="0" lvl="0" indent="0" algn="l" rtl="0">
              <a:spcBef>
                <a:spcPts val="0"/>
              </a:spcBef>
              <a:spcAft>
                <a:spcPts val="0"/>
              </a:spcAft>
              <a:buNone/>
            </a:pPr>
            <a:r>
              <a:rPr lang="es" b="1">
                <a:latin typeface="Abel"/>
                <a:ea typeface="Abel"/>
                <a:cs typeface="Abel"/>
                <a:sym typeface="Abel"/>
              </a:rPr>
              <a:t>2nd Grade Teacher</a:t>
            </a:r>
            <a:endParaRPr b="1">
              <a:latin typeface="Abel"/>
              <a:ea typeface="Abel"/>
              <a:cs typeface="Abel"/>
              <a:sym typeface="Abel"/>
            </a:endParaRPr>
          </a:p>
          <a:p>
            <a:pPr marL="0" lvl="0" indent="0" algn="l" rtl="0">
              <a:spcBef>
                <a:spcPts val="0"/>
              </a:spcBef>
              <a:spcAft>
                <a:spcPts val="0"/>
              </a:spcAft>
              <a:buNone/>
            </a:pPr>
            <a:r>
              <a:rPr lang="es" sz="1100" b="1">
                <a:latin typeface="Abel"/>
                <a:ea typeface="Abel"/>
                <a:cs typeface="Abel"/>
                <a:sym typeface="Abel"/>
              </a:rPr>
              <a:t>20/21 Region 6 Teacher of the Year</a:t>
            </a:r>
            <a:endParaRPr sz="1100" b="1">
              <a:latin typeface="Abel"/>
              <a:ea typeface="Abel"/>
              <a:cs typeface="Abel"/>
              <a:sym typeface="Abel"/>
            </a:endParaRPr>
          </a:p>
        </p:txBody>
      </p:sp>
      <p:sp>
        <p:nvSpPr>
          <p:cNvPr id="109" name="Google Shape;109;p22"/>
          <p:cNvSpPr txBox="1"/>
          <p:nvPr/>
        </p:nvSpPr>
        <p:spPr>
          <a:xfrm>
            <a:off x="80525" y="4095575"/>
            <a:ext cx="26574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Abel"/>
                <a:ea typeface="Abel"/>
                <a:cs typeface="Abel"/>
                <a:sym typeface="Abel"/>
              </a:rPr>
              <a:t>Michele Bruckman:</a:t>
            </a:r>
            <a:endParaRPr b="1">
              <a:latin typeface="Abel"/>
              <a:ea typeface="Abel"/>
              <a:cs typeface="Abel"/>
              <a:sym typeface="Abel"/>
            </a:endParaRPr>
          </a:p>
          <a:p>
            <a:pPr marL="0" lvl="0" indent="0" algn="l" rtl="0">
              <a:spcBef>
                <a:spcPts val="0"/>
              </a:spcBef>
              <a:spcAft>
                <a:spcPts val="0"/>
              </a:spcAft>
              <a:buNone/>
            </a:pPr>
            <a:r>
              <a:rPr lang="es" sz="1100" b="1" u="sng">
                <a:latin typeface="Abel"/>
                <a:ea typeface="Abel"/>
                <a:cs typeface="Abel"/>
                <a:sym typeface="Abel"/>
                <a:hlinkClick r:id="rId5"/>
              </a:rPr>
              <a:t>bruckman@owosso.k12.mi.us</a:t>
            </a:r>
            <a:endParaRPr sz="1100" b="1">
              <a:latin typeface="Abel"/>
              <a:ea typeface="Abel"/>
              <a:cs typeface="Abel"/>
              <a:sym typeface="Abel"/>
            </a:endParaRPr>
          </a:p>
          <a:p>
            <a:pPr marL="0" lvl="0" indent="0" algn="l" rtl="0">
              <a:spcBef>
                <a:spcPts val="0"/>
              </a:spcBef>
              <a:spcAft>
                <a:spcPts val="0"/>
              </a:spcAft>
              <a:buNone/>
            </a:pPr>
            <a:r>
              <a:rPr lang="es" b="1">
                <a:latin typeface="Abel"/>
                <a:ea typeface="Abel"/>
                <a:cs typeface="Abel"/>
                <a:sym typeface="Abel"/>
              </a:rPr>
              <a:t>Title 1 Math Interventionist</a:t>
            </a:r>
            <a:endParaRPr b="1">
              <a:latin typeface="Abel"/>
              <a:ea typeface="Abel"/>
              <a:cs typeface="Abel"/>
              <a:sym typeface="Abel"/>
            </a:endParaRPr>
          </a:p>
        </p:txBody>
      </p:sp>
      <p:pic>
        <p:nvPicPr>
          <p:cNvPr id="110" name="Google Shape;110;p22"/>
          <p:cNvPicPr preferRelativeResize="0"/>
          <p:nvPr/>
        </p:nvPicPr>
        <p:blipFill rotWithShape="1">
          <a:blip r:embed="rId6">
            <a:alphaModFix/>
          </a:blip>
          <a:srcRect l="17029" t="26279" r="8737" b="621"/>
          <a:stretch/>
        </p:blipFill>
        <p:spPr>
          <a:xfrm>
            <a:off x="2239775" y="3225250"/>
            <a:ext cx="1436766" cy="1886252"/>
          </a:xfrm>
          <a:prstGeom prst="rect">
            <a:avLst/>
          </a:prstGeom>
          <a:noFill/>
          <a:ln>
            <a:noFill/>
          </a:ln>
        </p:spPr>
      </p:pic>
      <p:sp>
        <p:nvSpPr>
          <p:cNvPr id="111" name="Google Shape;111;p22"/>
          <p:cNvSpPr txBox="1"/>
          <p:nvPr/>
        </p:nvSpPr>
        <p:spPr>
          <a:xfrm>
            <a:off x="3162475" y="2422400"/>
            <a:ext cx="29556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Abel"/>
                <a:ea typeface="Abel"/>
                <a:cs typeface="Abel"/>
                <a:sym typeface="Abel"/>
              </a:rPr>
              <a:t>Sara Schneeberger</a:t>
            </a:r>
            <a:endParaRPr b="1">
              <a:latin typeface="Abel"/>
              <a:ea typeface="Abel"/>
              <a:cs typeface="Abel"/>
              <a:sym typeface="Abel"/>
            </a:endParaRPr>
          </a:p>
          <a:p>
            <a:pPr marL="0" lvl="0" indent="0" algn="l" rtl="0">
              <a:spcBef>
                <a:spcPts val="0"/>
              </a:spcBef>
              <a:spcAft>
                <a:spcPts val="0"/>
              </a:spcAft>
              <a:buNone/>
            </a:pPr>
            <a:r>
              <a:rPr lang="es" sz="1100" b="1" u="sng">
                <a:latin typeface="Abel"/>
                <a:ea typeface="Abel"/>
                <a:cs typeface="Abel"/>
                <a:sym typeface="Abel"/>
                <a:hlinkClick r:id="rId7"/>
              </a:rPr>
              <a:t>schneebergers@perry.k12.mi.us</a:t>
            </a:r>
            <a:endParaRPr sz="1100" b="1">
              <a:latin typeface="Abel"/>
              <a:ea typeface="Abel"/>
              <a:cs typeface="Abel"/>
              <a:sym typeface="Abel"/>
            </a:endParaRPr>
          </a:p>
          <a:p>
            <a:pPr marL="0" lvl="0" indent="0" algn="l" rtl="0">
              <a:spcBef>
                <a:spcPts val="0"/>
              </a:spcBef>
              <a:spcAft>
                <a:spcPts val="0"/>
              </a:spcAft>
              <a:buNone/>
            </a:pPr>
            <a:r>
              <a:rPr lang="es" b="1">
                <a:latin typeface="Abel"/>
                <a:ea typeface="Abel"/>
                <a:cs typeface="Abel"/>
                <a:sym typeface="Abel"/>
              </a:rPr>
              <a:t>Instructional  Coach and Interventionist</a:t>
            </a:r>
            <a:endParaRPr b="1">
              <a:latin typeface="Abel"/>
              <a:ea typeface="Abel"/>
              <a:cs typeface="Abel"/>
              <a:sym typeface="Abel"/>
            </a:endParaRPr>
          </a:p>
        </p:txBody>
      </p:sp>
      <p:pic>
        <p:nvPicPr>
          <p:cNvPr id="112" name="Google Shape;112;p22"/>
          <p:cNvPicPr preferRelativeResize="0"/>
          <p:nvPr/>
        </p:nvPicPr>
        <p:blipFill>
          <a:blip r:embed="rId8">
            <a:alphaModFix/>
          </a:blip>
          <a:stretch>
            <a:fillRect/>
          </a:stretch>
        </p:blipFill>
        <p:spPr>
          <a:xfrm>
            <a:off x="3430475" y="975900"/>
            <a:ext cx="1766178" cy="1428750"/>
          </a:xfrm>
          <a:prstGeom prst="rect">
            <a:avLst/>
          </a:prstGeom>
          <a:noFill/>
          <a:ln>
            <a:noFill/>
          </a:ln>
        </p:spPr>
      </p:pic>
      <p:sp>
        <p:nvSpPr>
          <p:cNvPr id="113" name="Google Shape;113;p22"/>
          <p:cNvSpPr txBox="1"/>
          <p:nvPr/>
        </p:nvSpPr>
        <p:spPr>
          <a:xfrm>
            <a:off x="6959150" y="2179200"/>
            <a:ext cx="23052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Abel"/>
                <a:ea typeface="Abel"/>
                <a:cs typeface="Abel"/>
                <a:sym typeface="Abel"/>
              </a:rPr>
              <a:t>Sheila Bell</a:t>
            </a:r>
            <a:endParaRPr b="1">
              <a:latin typeface="Abel"/>
              <a:ea typeface="Abel"/>
              <a:cs typeface="Abel"/>
              <a:sym typeface="Abel"/>
            </a:endParaRPr>
          </a:p>
          <a:p>
            <a:pPr marL="0" lvl="0" indent="0" algn="l" rtl="0">
              <a:spcBef>
                <a:spcPts val="0"/>
              </a:spcBef>
              <a:spcAft>
                <a:spcPts val="0"/>
              </a:spcAft>
              <a:buNone/>
            </a:pPr>
            <a:r>
              <a:rPr lang="es" sz="1100" b="1" u="sng">
                <a:latin typeface="Abel"/>
                <a:ea typeface="Abel"/>
                <a:cs typeface="Abel"/>
                <a:sym typeface="Abel"/>
                <a:hlinkClick r:id="rId9"/>
              </a:rPr>
              <a:t>37mthldr73@gmail.com</a:t>
            </a:r>
            <a:endParaRPr sz="1100" b="1">
              <a:latin typeface="Abel"/>
              <a:ea typeface="Abel"/>
              <a:cs typeface="Abel"/>
              <a:sym typeface="Abel"/>
            </a:endParaRPr>
          </a:p>
          <a:p>
            <a:pPr marL="0" lvl="0" indent="0" algn="l" rtl="0">
              <a:spcBef>
                <a:spcPts val="0"/>
              </a:spcBef>
              <a:spcAft>
                <a:spcPts val="0"/>
              </a:spcAft>
              <a:buNone/>
            </a:pPr>
            <a:r>
              <a:rPr lang="es" b="1">
                <a:latin typeface="Abel"/>
                <a:ea typeface="Abel"/>
                <a:cs typeface="Abel"/>
                <a:sym typeface="Abel"/>
              </a:rPr>
              <a:t>K-6 Math Consultant</a:t>
            </a:r>
            <a:endParaRPr b="1">
              <a:latin typeface="Abel"/>
              <a:ea typeface="Abel"/>
              <a:cs typeface="Abel"/>
              <a:sym typeface="Abel"/>
            </a:endParaRPr>
          </a:p>
        </p:txBody>
      </p:sp>
      <p:sp>
        <p:nvSpPr>
          <p:cNvPr id="114" name="Google Shape;114;p22"/>
          <p:cNvSpPr txBox="1"/>
          <p:nvPr/>
        </p:nvSpPr>
        <p:spPr>
          <a:xfrm>
            <a:off x="0" y="1955200"/>
            <a:ext cx="26574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Abel"/>
                <a:ea typeface="Abel"/>
                <a:cs typeface="Abel"/>
                <a:sym typeface="Abel"/>
              </a:rPr>
              <a:t>Kassie Lawhorne</a:t>
            </a:r>
            <a:endParaRPr b="1">
              <a:latin typeface="Abel"/>
              <a:ea typeface="Abel"/>
              <a:cs typeface="Abel"/>
              <a:sym typeface="Abel"/>
            </a:endParaRPr>
          </a:p>
          <a:p>
            <a:pPr marL="0" lvl="0" indent="0" algn="l" rtl="0">
              <a:spcBef>
                <a:spcPts val="0"/>
              </a:spcBef>
              <a:spcAft>
                <a:spcPts val="0"/>
              </a:spcAft>
              <a:buNone/>
            </a:pPr>
            <a:r>
              <a:rPr lang="es" sz="1100" b="1" u="sng">
                <a:latin typeface="Abel"/>
                <a:ea typeface="Abel"/>
                <a:cs typeface="Abel"/>
                <a:sym typeface="Abel"/>
                <a:hlinkClick r:id="rId10"/>
              </a:rPr>
              <a:t>klawhorne@bathschools.net</a:t>
            </a:r>
            <a:endParaRPr sz="1100" b="1">
              <a:latin typeface="Abel"/>
              <a:ea typeface="Abel"/>
              <a:cs typeface="Abel"/>
              <a:sym typeface="Abel"/>
            </a:endParaRPr>
          </a:p>
          <a:p>
            <a:pPr marL="0" lvl="0" indent="0" algn="l" rtl="0">
              <a:spcBef>
                <a:spcPts val="0"/>
              </a:spcBef>
              <a:spcAft>
                <a:spcPts val="0"/>
              </a:spcAft>
              <a:buNone/>
            </a:pPr>
            <a:r>
              <a:rPr lang="es" b="1">
                <a:latin typeface="Abel"/>
                <a:ea typeface="Abel"/>
                <a:cs typeface="Abel"/>
                <a:sym typeface="Abel"/>
              </a:rPr>
              <a:t>Middle School Math </a:t>
            </a:r>
            <a:endParaRPr b="1">
              <a:latin typeface="Abel"/>
              <a:ea typeface="Abel"/>
              <a:cs typeface="Abel"/>
              <a:sym typeface="Abel"/>
            </a:endParaRPr>
          </a:p>
          <a:p>
            <a:pPr marL="0" lvl="0" indent="0" algn="l" rtl="0">
              <a:spcBef>
                <a:spcPts val="0"/>
              </a:spcBef>
              <a:spcAft>
                <a:spcPts val="0"/>
              </a:spcAft>
              <a:buNone/>
            </a:pPr>
            <a:r>
              <a:rPr lang="es" sz="1100" b="1">
                <a:latin typeface="Abel"/>
                <a:ea typeface="Abel"/>
                <a:cs typeface="Abel"/>
                <a:sym typeface="Abel"/>
              </a:rPr>
              <a:t>09/10 Region 6 Teacher of the Year</a:t>
            </a:r>
            <a:endParaRPr sz="1100" b="1">
              <a:latin typeface="Abel"/>
              <a:ea typeface="Abel"/>
              <a:cs typeface="Abel"/>
              <a:sym typeface="Abel"/>
            </a:endParaRPr>
          </a:p>
        </p:txBody>
      </p:sp>
      <p:pic>
        <p:nvPicPr>
          <p:cNvPr id="115" name="Google Shape;115;p22"/>
          <p:cNvPicPr preferRelativeResize="0"/>
          <p:nvPr/>
        </p:nvPicPr>
        <p:blipFill>
          <a:blip r:embed="rId11">
            <a:alphaModFix/>
          </a:blip>
          <a:stretch>
            <a:fillRect/>
          </a:stretch>
        </p:blipFill>
        <p:spPr>
          <a:xfrm>
            <a:off x="6908925" y="190799"/>
            <a:ext cx="1934976" cy="1989025"/>
          </a:xfrm>
          <a:prstGeom prst="rect">
            <a:avLst/>
          </a:prstGeom>
          <a:noFill/>
          <a:ln>
            <a:noFill/>
          </a:ln>
        </p:spPr>
      </p:pic>
      <p:pic>
        <p:nvPicPr>
          <p:cNvPr id="116" name="Google Shape;116;p22"/>
          <p:cNvPicPr preferRelativeResize="0"/>
          <p:nvPr/>
        </p:nvPicPr>
        <p:blipFill>
          <a:blip r:embed="rId12">
            <a:alphaModFix/>
          </a:blip>
          <a:stretch>
            <a:fillRect/>
          </a:stretch>
        </p:blipFill>
        <p:spPr>
          <a:xfrm>
            <a:off x="335900" y="190801"/>
            <a:ext cx="1509000" cy="16190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ctrTitle" idx="4294967295"/>
          </p:nvPr>
        </p:nvSpPr>
        <p:spPr>
          <a:xfrm>
            <a:off x="430975" y="817500"/>
            <a:ext cx="82821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Goal for the evening</a:t>
            </a:r>
            <a:endParaRPr/>
          </a:p>
        </p:txBody>
      </p:sp>
      <p:sp>
        <p:nvSpPr>
          <p:cNvPr id="122" name="Google Shape;122;p23"/>
          <p:cNvSpPr txBox="1">
            <a:spLocks noGrp="1"/>
          </p:cNvSpPr>
          <p:nvPr>
            <p:ph type="subTitle" idx="1"/>
          </p:nvPr>
        </p:nvSpPr>
        <p:spPr>
          <a:xfrm>
            <a:off x="3115528" y="2905375"/>
            <a:ext cx="4857600" cy="611400"/>
          </a:xfrm>
          <a:prstGeom prst="rect">
            <a:avLst/>
          </a:prstGeom>
        </p:spPr>
        <p:txBody>
          <a:bodyPr spcFirstLastPara="1" wrap="square" lIns="91425" tIns="91425" rIns="91425" bIns="91425" anchor="b" anchorCtr="0">
            <a:noAutofit/>
          </a:bodyPr>
          <a:lstStyle/>
          <a:p>
            <a:pPr marL="0" lvl="0" indent="0" algn="ctr" rtl="0">
              <a:spcBef>
                <a:spcPts val="0"/>
              </a:spcBef>
              <a:spcAft>
                <a:spcPts val="1600"/>
              </a:spcAft>
              <a:buNone/>
            </a:pPr>
            <a:r>
              <a:rPr lang="es" sz="2400"/>
              <a:t>To provide  teachers with the tools to develop strong Number Sense in their students, which in turn will lead to greater Fact Fluency</a:t>
            </a:r>
            <a:endParaRPr sz="2400"/>
          </a:p>
        </p:txBody>
      </p:sp>
      <p:sp>
        <p:nvSpPr>
          <p:cNvPr id="123" name="Google Shape;123;p23"/>
          <p:cNvSpPr txBox="1">
            <a:spLocks noGrp="1"/>
          </p:cNvSpPr>
          <p:nvPr>
            <p:ph type="ctrTitle"/>
          </p:nvPr>
        </p:nvSpPr>
        <p:spPr>
          <a:xfrm>
            <a:off x="430950" y="619950"/>
            <a:ext cx="828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Goal for the Evening</a:t>
            </a:r>
            <a:endParaRPr/>
          </a:p>
        </p:txBody>
      </p:sp>
      <p:sp>
        <p:nvSpPr>
          <p:cNvPr id="124" name="Google Shape;124;p23"/>
          <p:cNvSpPr txBox="1"/>
          <p:nvPr/>
        </p:nvSpPr>
        <p:spPr>
          <a:xfrm>
            <a:off x="4870025" y="3800475"/>
            <a:ext cx="4120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rgbClr val="F3F3F3"/>
                </a:solidFill>
                <a:latin typeface="Abel"/>
                <a:ea typeface="Abel"/>
                <a:cs typeface="Abel"/>
                <a:sym typeface="Abel"/>
              </a:rPr>
              <a:t>A copy of this recording, powerpoint and resources will be emailed to you and uploaded to:</a:t>
            </a:r>
            <a:endParaRPr>
              <a:solidFill>
                <a:srgbClr val="F3F3F3"/>
              </a:solidFill>
              <a:latin typeface="Abel"/>
              <a:ea typeface="Abel"/>
              <a:cs typeface="Abel"/>
              <a:sym typeface="Abel"/>
            </a:endParaRPr>
          </a:p>
          <a:p>
            <a:pPr marL="0" lvl="0" indent="0" algn="l" rtl="0">
              <a:spcBef>
                <a:spcPts val="0"/>
              </a:spcBef>
              <a:spcAft>
                <a:spcPts val="0"/>
              </a:spcAft>
              <a:buNone/>
            </a:pPr>
            <a:r>
              <a:rPr lang="es" u="sng">
                <a:latin typeface="Abel"/>
                <a:ea typeface="Abel"/>
                <a:cs typeface="Abel"/>
                <a:sym typeface="Abel"/>
                <a:hlinkClick r:id="rId3"/>
              </a:rPr>
              <a:t>https://www.mistemregion7.org/math-recovery</a:t>
            </a:r>
            <a:endParaRPr>
              <a:latin typeface="Abel"/>
              <a:ea typeface="Abel"/>
              <a:cs typeface="Abel"/>
              <a:sym typeface="Abel"/>
            </a:endParaRPr>
          </a:p>
          <a:p>
            <a:pPr marL="0" lvl="0" indent="0" algn="l" rtl="0">
              <a:spcBef>
                <a:spcPts val="0"/>
              </a:spcBef>
              <a:spcAft>
                <a:spcPts val="0"/>
              </a:spcAft>
              <a:buNone/>
            </a:pPr>
            <a:endParaRPr>
              <a:solidFill>
                <a:srgbClr val="F3F3F3"/>
              </a:solidFill>
              <a:latin typeface="Abel"/>
              <a:ea typeface="Abel"/>
              <a:cs typeface="Abel"/>
              <a:sym typeface="Abel"/>
            </a:endParaRPr>
          </a:p>
          <a:p>
            <a:pPr marL="0" lvl="0" indent="0" algn="l" rtl="0">
              <a:spcBef>
                <a:spcPts val="0"/>
              </a:spcBef>
              <a:spcAft>
                <a:spcPts val="0"/>
              </a:spcAft>
              <a:buNone/>
            </a:pPr>
            <a:endParaRPr>
              <a:solidFill>
                <a:srgbClr val="F3F3F3"/>
              </a:solidFill>
              <a:latin typeface="Abel"/>
              <a:ea typeface="Abel"/>
              <a:cs typeface="Abel"/>
              <a:sym typeface="Abel"/>
            </a:endParaRPr>
          </a:p>
        </p:txBody>
      </p:sp>
      <p:pic>
        <p:nvPicPr>
          <p:cNvPr id="125" name="Google Shape;125;p23"/>
          <p:cNvPicPr preferRelativeResize="0"/>
          <p:nvPr/>
        </p:nvPicPr>
        <p:blipFill>
          <a:blip r:embed="rId4">
            <a:alphaModFix/>
          </a:blip>
          <a:stretch>
            <a:fillRect/>
          </a:stretch>
        </p:blipFill>
        <p:spPr>
          <a:xfrm>
            <a:off x="-9" y="4036441"/>
            <a:ext cx="2462800" cy="1107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E9D9"/>
        </a:solidFill>
        <a:effectLst/>
      </p:bgPr>
    </p:bg>
    <p:spTree>
      <p:nvGrpSpPr>
        <p:cNvPr id="1" name="Shape 129"/>
        <p:cNvGrpSpPr/>
        <p:nvPr/>
      </p:nvGrpSpPr>
      <p:grpSpPr>
        <a:xfrm>
          <a:off x="0" y="0"/>
          <a:ext cx="0" cy="0"/>
          <a:chOff x="0" y="0"/>
          <a:chExt cx="0" cy="0"/>
        </a:xfrm>
      </p:grpSpPr>
      <p:sp>
        <p:nvSpPr>
          <p:cNvPr id="130" name="Google Shape;130;p24"/>
          <p:cNvSpPr txBox="1">
            <a:spLocks noGrp="1"/>
          </p:cNvSpPr>
          <p:nvPr>
            <p:ph type="ctrTitle" idx="4294967295"/>
          </p:nvPr>
        </p:nvSpPr>
        <p:spPr>
          <a:xfrm>
            <a:off x="430975" y="231575"/>
            <a:ext cx="8282100" cy="86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solidFill>
                  <a:srgbClr val="4A86E8"/>
                </a:solidFill>
              </a:rPr>
              <a:t>So What is </a:t>
            </a:r>
            <a:r>
              <a:rPr lang="es" sz="4800" u="sng">
                <a:solidFill>
                  <a:srgbClr val="4A86E8"/>
                </a:solidFill>
                <a:hlinkClick r:id="rId3">
                  <a:extLst>
                    <a:ext uri="{A12FA001-AC4F-418D-AE19-62706E023703}">
                      <ahyp:hlinkClr xmlns:ahyp="http://schemas.microsoft.com/office/drawing/2018/hyperlinkcolor" val="tx"/>
                    </a:ext>
                  </a:extLst>
                </a:hlinkClick>
              </a:rPr>
              <a:t>Number Sense</a:t>
            </a:r>
            <a:r>
              <a:rPr lang="es" sz="4800">
                <a:solidFill>
                  <a:srgbClr val="4A86E8"/>
                </a:solidFill>
              </a:rPr>
              <a:t>?</a:t>
            </a:r>
            <a:endParaRPr sz="4800">
              <a:solidFill>
                <a:srgbClr val="4A86E8"/>
              </a:solidFill>
            </a:endParaRPr>
          </a:p>
        </p:txBody>
      </p:sp>
      <p:sp>
        <p:nvSpPr>
          <p:cNvPr id="131" name="Google Shape;131;p24"/>
          <p:cNvSpPr txBox="1"/>
          <p:nvPr/>
        </p:nvSpPr>
        <p:spPr>
          <a:xfrm>
            <a:off x="464550" y="1192600"/>
            <a:ext cx="8214900" cy="4110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434343"/>
              </a:buClr>
              <a:buSzPts val="1800"/>
              <a:buFont typeface="Roboto"/>
              <a:buChar char="●"/>
            </a:pPr>
            <a:r>
              <a:rPr lang="es" sz="1800" b="1">
                <a:solidFill>
                  <a:srgbClr val="434343"/>
                </a:solidFill>
                <a:latin typeface="Roboto"/>
                <a:ea typeface="Roboto"/>
                <a:cs typeface="Roboto"/>
                <a:sym typeface="Roboto"/>
              </a:rPr>
              <a:t>A sense of what number means</a:t>
            </a:r>
            <a:endParaRPr sz="1800" b="1">
              <a:solidFill>
                <a:srgbClr val="434343"/>
              </a:solidFill>
              <a:latin typeface="Roboto"/>
              <a:ea typeface="Roboto"/>
              <a:cs typeface="Roboto"/>
              <a:sym typeface="Roboto"/>
            </a:endParaRPr>
          </a:p>
          <a:p>
            <a:pPr marL="914400" lvl="1" indent="-342900" algn="l" rtl="0">
              <a:lnSpc>
                <a:spcPct val="115000"/>
              </a:lnSpc>
              <a:spcBef>
                <a:spcPts val="0"/>
              </a:spcBef>
              <a:spcAft>
                <a:spcPts val="0"/>
              </a:spcAft>
              <a:buClr>
                <a:srgbClr val="434343"/>
              </a:buClr>
              <a:buSzPts val="1800"/>
              <a:buFont typeface="Roboto"/>
              <a:buChar char="○"/>
            </a:pPr>
            <a:r>
              <a:rPr lang="es" sz="1800">
                <a:solidFill>
                  <a:srgbClr val="434343"/>
                </a:solidFill>
                <a:latin typeface="Roboto"/>
                <a:ea typeface="Roboto"/>
                <a:cs typeface="Roboto"/>
                <a:sym typeface="Roboto"/>
              </a:rPr>
              <a:t>Students have a visual model and concrete understanding of quantity</a:t>
            </a:r>
            <a:endParaRPr sz="1800">
              <a:solidFill>
                <a:srgbClr val="434343"/>
              </a:solidFill>
              <a:latin typeface="Roboto"/>
              <a:ea typeface="Roboto"/>
              <a:cs typeface="Roboto"/>
              <a:sym typeface="Roboto"/>
            </a:endParaRPr>
          </a:p>
          <a:p>
            <a:pPr marL="457200" lvl="0" indent="-342900" algn="l" rtl="0">
              <a:lnSpc>
                <a:spcPct val="115000"/>
              </a:lnSpc>
              <a:spcBef>
                <a:spcPts val="0"/>
              </a:spcBef>
              <a:spcAft>
                <a:spcPts val="0"/>
              </a:spcAft>
              <a:buClr>
                <a:srgbClr val="434343"/>
              </a:buClr>
              <a:buSzPts val="1800"/>
              <a:buFont typeface="Roboto"/>
              <a:buChar char="●"/>
            </a:pPr>
            <a:r>
              <a:rPr lang="es" sz="1800" b="1">
                <a:solidFill>
                  <a:srgbClr val="434343"/>
                </a:solidFill>
                <a:latin typeface="Roboto"/>
                <a:ea typeface="Roboto"/>
                <a:cs typeface="Roboto"/>
                <a:sym typeface="Roboto"/>
              </a:rPr>
              <a:t>Flexibility, automaticity, and fluidity with numbers</a:t>
            </a:r>
            <a:endParaRPr sz="1800" b="1">
              <a:solidFill>
                <a:srgbClr val="434343"/>
              </a:solidFill>
              <a:latin typeface="Roboto"/>
              <a:ea typeface="Roboto"/>
              <a:cs typeface="Roboto"/>
              <a:sym typeface="Roboto"/>
            </a:endParaRPr>
          </a:p>
          <a:p>
            <a:pPr marL="914400" lvl="1" indent="-342900" algn="l" rtl="0">
              <a:lnSpc>
                <a:spcPct val="115000"/>
              </a:lnSpc>
              <a:spcBef>
                <a:spcPts val="0"/>
              </a:spcBef>
              <a:spcAft>
                <a:spcPts val="0"/>
              </a:spcAft>
              <a:buClr>
                <a:srgbClr val="434343"/>
              </a:buClr>
              <a:buSzPts val="1800"/>
              <a:buFont typeface="Roboto"/>
              <a:buChar char="○"/>
            </a:pPr>
            <a:r>
              <a:rPr lang="es" sz="1800">
                <a:solidFill>
                  <a:srgbClr val="434343"/>
                </a:solidFill>
                <a:latin typeface="Roboto"/>
                <a:ea typeface="Roboto"/>
                <a:cs typeface="Roboto"/>
                <a:sym typeface="Roboto"/>
              </a:rPr>
              <a:t>Students are able to solve problems efficiently by using the structure of 5 and 10, place value understandings, composing and decomposing number, and the relationships among numbers</a:t>
            </a:r>
            <a:endParaRPr sz="1800">
              <a:solidFill>
                <a:srgbClr val="434343"/>
              </a:solidFill>
              <a:latin typeface="Roboto"/>
              <a:ea typeface="Roboto"/>
              <a:cs typeface="Roboto"/>
              <a:sym typeface="Roboto"/>
            </a:endParaRPr>
          </a:p>
          <a:p>
            <a:pPr marL="457200" lvl="0" indent="-342900" algn="l" rtl="0">
              <a:lnSpc>
                <a:spcPct val="115000"/>
              </a:lnSpc>
              <a:spcBef>
                <a:spcPts val="0"/>
              </a:spcBef>
              <a:spcAft>
                <a:spcPts val="0"/>
              </a:spcAft>
              <a:buClr>
                <a:srgbClr val="434343"/>
              </a:buClr>
              <a:buSzPts val="1800"/>
              <a:buFont typeface="Roboto"/>
              <a:buChar char="●"/>
            </a:pPr>
            <a:r>
              <a:rPr lang="es" sz="1800" b="1">
                <a:solidFill>
                  <a:srgbClr val="434343"/>
                </a:solidFill>
                <a:latin typeface="Roboto"/>
                <a:ea typeface="Roboto"/>
                <a:cs typeface="Roboto"/>
                <a:sym typeface="Roboto"/>
              </a:rPr>
              <a:t>An ability to perform mental math</a:t>
            </a:r>
            <a:endParaRPr sz="1800" b="1">
              <a:solidFill>
                <a:srgbClr val="434343"/>
              </a:solidFill>
              <a:latin typeface="Roboto"/>
              <a:ea typeface="Roboto"/>
              <a:cs typeface="Roboto"/>
              <a:sym typeface="Roboto"/>
            </a:endParaRPr>
          </a:p>
          <a:p>
            <a:pPr marL="914400" lvl="1" indent="-342900" algn="l" rtl="0">
              <a:lnSpc>
                <a:spcPct val="115000"/>
              </a:lnSpc>
              <a:spcBef>
                <a:spcPts val="0"/>
              </a:spcBef>
              <a:spcAft>
                <a:spcPts val="0"/>
              </a:spcAft>
              <a:buClr>
                <a:srgbClr val="434343"/>
              </a:buClr>
              <a:buSzPts val="1800"/>
              <a:buFont typeface="Roboto"/>
              <a:buChar char="○"/>
            </a:pPr>
            <a:r>
              <a:rPr lang="es" sz="1800">
                <a:solidFill>
                  <a:srgbClr val="434343"/>
                </a:solidFill>
                <a:latin typeface="Roboto"/>
                <a:ea typeface="Roboto"/>
                <a:cs typeface="Roboto"/>
                <a:sym typeface="Roboto"/>
              </a:rPr>
              <a:t>Students use what they know to solve other problems</a:t>
            </a:r>
            <a:endParaRPr sz="1800">
              <a:solidFill>
                <a:srgbClr val="434343"/>
              </a:solidFill>
              <a:latin typeface="Roboto"/>
              <a:ea typeface="Roboto"/>
              <a:cs typeface="Roboto"/>
              <a:sym typeface="Roboto"/>
            </a:endParaRPr>
          </a:p>
          <a:p>
            <a:pPr marL="457200" lvl="0" indent="-342900" algn="l" rtl="0">
              <a:lnSpc>
                <a:spcPct val="115000"/>
              </a:lnSpc>
              <a:spcBef>
                <a:spcPts val="0"/>
              </a:spcBef>
              <a:spcAft>
                <a:spcPts val="0"/>
              </a:spcAft>
              <a:buClr>
                <a:srgbClr val="434343"/>
              </a:buClr>
              <a:buSzPts val="1800"/>
              <a:buFont typeface="Roboto"/>
              <a:buChar char="●"/>
            </a:pPr>
            <a:r>
              <a:rPr lang="es" sz="1800" b="1">
                <a:solidFill>
                  <a:srgbClr val="434343"/>
                </a:solidFill>
                <a:latin typeface="Roboto"/>
                <a:ea typeface="Roboto"/>
                <a:cs typeface="Roboto"/>
                <a:sym typeface="Roboto"/>
              </a:rPr>
              <a:t>Automatic use of math knowledge</a:t>
            </a:r>
            <a:endParaRPr sz="1800" b="1">
              <a:solidFill>
                <a:srgbClr val="434343"/>
              </a:solidFill>
              <a:latin typeface="Roboto"/>
              <a:ea typeface="Roboto"/>
              <a:cs typeface="Roboto"/>
              <a:sym typeface="Roboto"/>
            </a:endParaRPr>
          </a:p>
          <a:p>
            <a:pPr marL="914400" lvl="1" indent="-342900" algn="l" rtl="0">
              <a:lnSpc>
                <a:spcPct val="115000"/>
              </a:lnSpc>
              <a:spcBef>
                <a:spcPts val="0"/>
              </a:spcBef>
              <a:spcAft>
                <a:spcPts val="0"/>
              </a:spcAft>
              <a:buClr>
                <a:srgbClr val="434343"/>
              </a:buClr>
              <a:buSzPts val="1800"/>
              <a:buFont typeface="Roboto"/>
              <a:buChar char="○"/>
            </a:pPr>
            <a:r>
              <a:rPr lang="es" sz="1800">
                <a:solidFill>
                  <a:srgbClr val="434343"/>
                </a:solidFill>
                <a:latin typeface="Roboto"/>
                <a:ea typeface="Roboto"/>
                <a:cs typeface="Roboto"/>
                <a:sym typeface="Roboto"/>
              </a:rPr>
              <a:t>Students draw on knowledge and strategies used in the past to solve new problems</a:t>
            </a:r>
            <a:endParaRPr sz="1800">
              <a:solidFill>
                <a:srgbClr val="434343"/>
              </a:solidFill>
              <a:latin typeface="Roboto"/>
              <a:ea typeface="Roboto"/>
              <a:cs typeface="Roboto"/>
              <a:sym typeface="Roboto"/>
            </a:endParaRPr>
          </a:p>
          <a:p>
            <a:pPr marL="0" lvl="0" indent="0" algn="l" rtl="0">
              <a:spcBef>
                <a:spcPts val="1600"/>
              </a:spcBef>
              <a:spcAft>
                <a:spcPts val="0"/>
              </a:spcAft>
              <a:buNone/>
            </a:pPr>
            <a:endParaRPr b="1">
              <a:latin typeface="Abel"/>
              <a:ea typeface="Abel"/>
              <a:cs typeface="Abel"/>
              <a:sym typeface="A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ctrTitle"/>
          </p:nvPr>
        </p:nvSpPr>
        <p:spPr>
          <a:xfrm>
            <a:off x="430975" y="414400"/>
            <a:ext cx="8282100" cy="51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So How Does Fact Fluency Connect to Number Sense   </a:t>
            </a:r>
            <a:endParaRPr/>
          </a:p>
        </p:txBody>
      </p:sp>
      <p:sp>
        <p:nvSpPr>
          <p:cNvPr id="137" name="Google Shape;137;p25"/>
          <p:cNvSpPr txBox="1">
            <a:spLocks noGrp="1"/>
          </p:cNvSpPr>
          <p:nvPr>
            <p:ph type="ctrTitle" idx="4294967295"/>
          </p:nvPr>
        </p:nvSpPr>
        <p:spPr>
          <a:xfrm>
            <a:off x="5510848" y="2675500"/>
            <a:ext cx="29649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a:t>Accurate</a:t>
            </a:r>
            <a:endParaRPr/>
          </a:p>
        </p:txBody>
      </p:sp>
      <p:sp>
        <p:nvSpPr>
          <p:cNvPr id="138" name="Google Shape;138;p25"/>
          <p:cNvSpPr txBox="1"/>
          <p:nvPr/>
        </p:nvSpPr>
        <p:spPr>
          <a:xfrm>
            <a:off x="585025" y="1231025"/>
            <a:ext cx="5496900" cy="2373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5B72B7"/>
              </a:buClr>
              <a:buSzPts val="1800"/>
              <a:buFont typeface="Passion One"/>
              <a:buChar char="●"/>
            </a:pPr>
            <a:r>
              <a:rPr lang="es" sz="1800" b="1">
                <a:solidFill>
                  <a:srgbClr val="5B72B7"/>
                </a:solidFill>
                <a:latin typeface="Passion One"/>
                <a:ea typeface="Passion One"/>
                <a:cs typeface="Passion One"/>
                <a:sym typeface="Passion One"/>
              </a:rPr>
              <a:t>So much more than speed and memorization. It’s about RELATIONSHIPS!</a:t>
            </a:r>
            <a:endParaRPr sz="1800" b="1">
              <a:solidFill>
                <a:srgbClr val="5B72B7"/>
              </a:solidFill>
              <a:latin typeface="Passion One"/>
              <a:ea typeface="Passion One"/>
              <a:cs typeface="Passion One"/>
              <a:sym typeface="Passion One"/>
            </a:endParaRPr>
          </a:p>
          <a:p>
            <a:pPr marL="914400" lvl="1" indent="-342900" algn="l" rtl="0">
              <a:lnSpc>
                <a:spcPct val="115000"/>
              </a:lnSpc>
              <a:spcBef>
                <a:spcPts val="0"/>
              </a:spcBef>
              <a:spcAft>
                <a:spcPts val="0"/>
              </a:spcAft>
              <a:buClr>
                <a:srgbClr val="5B72B7"/>
              </a:buClr>
              <a:buSzPts val="1800"/>
              <a:buFont typeface="Passion One"/>
              <a:buChar char="○"/>
            </a:pPr>
            <a:r>
              <a:rPr lang="es" sz="1800">
                <a:solidFill>
                  <a:srgbClr val="5B72B7"/>
                </a:solidFill>
                <a:latin typeface="Passion One"/>
                <a:ea typeface="Passion One"/>
                <a:cs typeface="Passion One"/>
                <a:sym typeface="Passion One"/>
              </a:rPr>
              <a:t>We want students to know their facts; to have them at their fingertips</a:t>
            </a:r>
            <a:endParaRPr sz="1800">
              <a:solidFill>
                <a:srgbClr val="5B72B7"/>
              </a:solidFill>
              <a:latin typeface="Passion One"/>
              <a:ea typeface="Passion One"/>
              <a:cs typeface="Passion One"/>
              <a:sym typeface="Passion One"/>
            </a:endParaRPr>
          </a:p>
          <a:p>
            <a:pPr marL="914400" lvl="1" indent="-342900" algn="l" rtl="0">
              <a:lnSpc>
                <a:spcPct val="115000"/>
              </a:lnSpc>
              <a:spcBef>
                <a:spcPts val="0"/>
              </a:spcBef>
              <a:spcAft>
                <a:spcPts val="0"/>
              </a:spcAft>
              <a:buClr>
                <a:srgbClr val="5B72B7"/>
              </a:buClr>
              <a:buSzPts val="1800"/>
              <a:buFont typeface="Passion One"/>
              <a:buChar char="○"/>
            </a:pPr>
            <a:r>
              <a:rPr lang="es" sz="1800">
                <a:solidFill>
                  <a:srgbClr val="5B72B7"/>
                </a:solidFill>
                <a:latin typeface="Passion One"/>
                <a:ea typeface="Passion One"/>
                <a:cs typeface="Passion One"/>
                <a:sym typeface="Passion One"/>
              </a:rPr>
              <a:t>Number Sense provides students with the knowledge and structure to think flexibly about numbers.</a:t>
            </a:r>
            <a:endParaRPr sz="1800">
              <a:solidFill>
                <a:srgbClr val="5B72B7"/>
              </a:solidFill>
              <a:latin typeface="Passion One"/>
              <a:ea typeface="Passion One"/>
              <a:cs typeface="Passion One"/>
              <a:sym typeface="Passion One"/>
            </a:endParaRPr>
          </a:p>
        </p:txBody>
      </p:sp>
      <p:sp>
        <p:nvSpPr>
          <p:cNvPr id="139" name="Google Shape;139;p25"/>
          <p:cNvSpPr txBox="1"/>
          <p:nvPr/>
        </p:nvSpPr>
        <p:spPr>
          <a:xfrm>
            <a:off x="585025" y="3604625"/>
            <a:ext cx="1398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If I know 8+2=10, then I can use this to figure out that 8+4=12</a:t>
            </a:r>
            <a:endParaRPr>
              <a:latin typeface="Abel"/>
              <a:ea typeface="Abel"/>
              <a:cs typeface="Abel"/>
              <a:sym typeface="Abel"/>
            </a:endParaRPr>
          </a:p>
        </p:txBody>
      </p:sp>
      <p:sp>
        <p:nvSpPr>
          <p:cNvPr id="140" name="Google Shape;140;p25"/>
          <p:cNvSpPr txBox="1"/>
          <p:nvPr/>
        </p:nvSpPr>
        <p:spPr>
          <a:xfrm>
            <a:off x="4144775" y="3682850"/>
            <a:ext cx="1937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If I know that 3x8=24, then I can double that to get 6x8.</a:t>
            </a:r>
            <a:endParaRPr>
              <a:latin typeface="Abel"/>
              <a:ea typeface="Abel"/>
              <a:cs typeface="Abel"/>
              <a:sym typeface="Abe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6"/>
          <p:cNvPicPr preferRelativeResize="0"/>
          <p:nvPr/>
        </p:nvPicPr>
        <p:blipFill>
          <a:blip r:embed="rId3">
            <a:alphaModFix/>
          </a:blip>
          <a:stretch>
            <a:fillRect/>
          </a:stretch>
        </p:blipFill>
        <p:spPr>
          <a:xfrm>
            <a:off x="2151300" y="639925"/>
            <a:ext cx="5257800" cy="3114675"/>
          </a:xfrm>
          <a:prstGeom prst="rect">
            <a:avLst/>
          </a:prstGeom>
          <a:noFill/>
          <a:ln>
            <a:noFill/>
          </a:ln>
        </p:spPr>
      </p:pic>
      <p:sp>
        <p:nvSpPr>
          <p:cNvPr id="146" name="Google Shape;146;p26"/>
          <p:cNvSpPr txBox="1"/>
          <p:nvPr/>
        </p:nvSpPr>
        <p:spPr>
          <a:xfrm>
            <a:off x="174775" y="4082325"/>
            <a:ext cx="3508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u="sng">
                <a:solidFill>
                  <a:schemeClr val="lt1"/>
                </a:solidFill>
                <a:hlinkClick r:id="rId4">
                  <a:extLst>
                    <a:ext uri="{A12FA001-AC4F-418D-AE19-62706E023703}">
                      <ahyp:hlinkClr xmlns:ahyp="http://schemas.microsoft.com/office/drawing/2018/hyperlinkcolor" val="tx"/>
                    </a:ext>
                  </a:extLst>
                </a:hlinkClick>
              </a:rPr>
              <a:t>Math is FigureOutAble Home</a:t>
            </a:r>
            <a:endParaRPr>
              <a:solidFill>
                <a:schemeClr val="lt1"/>
              </a:solidFill>
            </a:endParaRPr>
          </a:p>
          <a:p>
            <a:pPr marL="0" lvl="0" indent="0" algn="l" rtl="0">
              <a:spcBef>
                <a:spcPts val="0"/>
              </a:spcBef>
              <a:spcAft>
                <a:spcPts val="0"/>
              </a:spcAft>
              <a:buNone/>
            </a:pPr>
            <a:r>
              <a:rPr lang="es" u="sng">
                <a:solidFill>
                  <a:schemeClr val="lt1"/>
                </a:solidFill>
                <a:hlinkClick r:id="rId5">
                  <a:extLst>
                    <a:ext uri="{A12FA001-AC4F-418D-AE19-62706E023703}">
                      <ahyp:hlinkClr xmlns:ahyp="http://schemas.microsoft.com/office/drawing/2018/hyperlinkcolor" val="tx"/>
                    </a:ext>
                  </a:extLst>
                </a:hlinkClick>
              </a:rPr>
              <a:t>Math is Figure-Out-Able with Pam Harris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147" name="Google Shape;147;p2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ctrTitle" idx="4294967295"/>
          </p:nvPr>
        </p:nvSpPr>
        <p:spPr>
          <a:xfrm>
            <a:off x="3819275" y="794275"/>
            <a:ext cx="5126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a:solidFill>
                  <a:srgbClr val="F9E9D9"/>
                </a:solidFill>
              </a:rPr>
              <a:t>Classroom Routines for Number Sense</a:t>
            </a:r>
            <a:endParaRPr>
              <a:solidFill>
                <a:srgbClr val="F9E9D9"/>
              </a:solidFill>
            </a:endParaRPr>
          </a:p>
        </p:txBody>
      </p:sp>
      <p:sp>
        <p:nvSpPr>
          <p:cNvPr id="153" name="Google Shape;153;p27"/>
          <p:cNvSpPr txBox="1">
            <a:spLocks noGrp="1"/>
          </p:cNvSpPr>
          <p:nvPr>
            <p:ph type="subTitle" idx="4294967295"/>
          </p:nvPr>
        </p:nvSpPr>
        <p:spPr>
          <a:xfrm>
            <a:off x="5465045" y="2454993"/>
            <a:ext cx="2913000" cy="61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Number Talks</a:t>
            </a:r>
            <a:endParaRPr/>
          </a:p>
        </p:txBody>
      </p:sp>
      <p:sp>
        <p:nvSpPr>
          <p:cNvPr id="154" name="Google Shape;154;p27"/>
          <p:cNvSpPr txBox="1">
            <a:spLocks noGrp="1"/>
          </p:cNvSpPr>
          <p:nvPr>
            <p:ph type="subTitle" idx="4294967295"/>
          </p:nvPr>
        </p:nvSpPr>
        <p:spPr>
          <a:xfrm>
            <a:off x="3069563" y="2454993"/>
            <a:ext cx="2913000" cy="61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Counting Routines</a:t>
            </a:r>
            <a:endParaRPr/>
          </a:p>
        </p:txBody>
      </p:sp>
      <p:sp>
        <p:nvSpPr>
          <p:cNvPr id="155" name="Google Shape;155;p27"/>
          <p:cNvSpPr txBox="1">
            <a:spLocks noGrp="1"/>
          </p:cNvSpPr>
          <p:nvPr>
            <p:ph type="subTitle" idx="1"/>
          </p:nvPr>
        </p:nvSpPr>
        <p:spPr>
          <a:xfrm>
            <a:off x="3927825" y="2071325"/>
            <a:ext cx="3671400" cy="22593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s" sz="3000" b="1"/>
              <a:t>Quick Images</a:t>
            </a:r>
            <a:endParaRPr sz="3000" b="1"/>
          </a:p>
          <a:p>
            <a:pPr marL="0" lvl="0" indent="0" algn="l" rtl="0">
              <a:spcBef>
                <a:spcPts val="1600"/>
              </a:spcBef>
              <a:spcAft>
                <a:spcPts val="0"/>
              </a:spcAft>
              <a:buNone/>
            </a:pPr>
            <a:r>
              <a:rPr lang="es" sz="3000" b="1"/>
              <a:t>	Counting Routines</a:t>
            </a:r>
            <a:endParaRPr sz="3000" b="1"/>
          </a:p>
          <a:p>
            <a:pPr marL="0" lvl="0" indent="0" algn="l" rtl="0">
              <a:spcBef>
                <a:spcPts val="1600"/>
              </a:spcBef>
              <a:spcAft>
                <a:spcPts val="1600"/>
              </a:spcAft>
              <a:buNone/>
            </a:pPr>
            <a:r>
              <a:rPr lang="es" sz="3000" b="1"/>
              <a:t>	Number Talks</a:t>
            </a:r>
            <a:endParaRPr sz="30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subTitle" idx="5"/>
          </p:nvPr>
        </p:nvSpPr>
        <p:spPr>
          <a:xfrm>
            <a:off x="1630800" y="1754650"/>
            <a:ext cx="1649700" cy="27873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a:t>Regular/Irregular Dot Images</a:t>
            </a:r>
            <a:endParaRPr/>
          </a:p>
          <a:p>
            <a:pPr marL="0" lvl="0" indent="0" algn="ctr" rtl="0">
              <a:spcBef>
                <a:spcPts val="1600"/>
              </a:spcBef>
              <a:spcAft>
                <a:spcPts val="0"/>
              </a:spcAft>
              <a:buNone/>
            </a:pPr>
            <a:r>
              <a:rPr lang="es"/>
              <a:t>Finger Patterns</a:t>
            </a:r>
            <a:endParaRPr/>
          </a:p>
          <a:p>
            <a:pPr marL="0" lvl="0" indent="0" algn="ctr" rtl="0">
              <a:spcBef>
                <a:spcPts val="1600"/>
              </a:spcBef>
              <a:spcAft>
                <a:spcPts val="0"/>
              </a:spcAft>
              <a:buNone/>
            </a:pPr>
            <a:r>
              <a:rPr lang="es"/>
              <a:t>Five and Ten Frames</a:t>
            </a:r>
            <a:endParaRPr/>
          </a:p>
          <a:p>
            <a:pPr marL="0" lvl="0" indent="0" algn="ctr" rtl="0">
              <a:spcBef>
                <a:spcPts val="1600"/>
              </a:spcBef>
              <a:spcAft>
                <a:spcPts val="0"/>
              </a:spcAft>
              <a:buNone/>
            </a:pPr>
            <a:r>
              <a:rPr lang="es"/>
              <a:t>Bead Rack</a:t>
            </a:r>
            <a:endParaRPr/>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1600"/>
              </a:spcAft>
              <a:buNone/>
            </a:pPr>
            <a:endParaRPr/>
          </a:p>
        </p:txBody>
      </p:sp>
      <p:sp>
        <p:nvSpPr>
          <p:cNvPr id="161" name="Google Shape;161;p28"/>
          <p:cNvSpPr txBox="1">
            <a:spLocks noGrp="1"/>
          </p:cNvSpPr>
          <p:nvPr>
            <p:ph type="subTitle" idx="1"/>
          </p:nvPr>
        </p:nvSpPr>
        <p:spPr>
          <a:xfrm>
            <a:off x="5513645" y="1214093"/>
            <a:ext cx="2913000" cy="611400"/>
          </a:xfrm>
          <a:prstGeom prst="rect">
            <a:avLst/>
          </a:prstGeom>
        </p:spPr>
        <p:txBody>
          <a:bodyPr spcFirstLastPara="1" wrap="square" lIns="91425" tIns="91425" rIns="91425" bIns="91425" anchor="b" anchorCtr="0">
            <a:noAutofit/>
          </a:bodyPr>
          <a:lstStyle/>
          <a:p>
            <a:pPr marL="0" lvl="0" indent="0" algn="ctr" rtl="0">
              <a:spcBef>
                <a:spcPts val="0"/>
              </a:spcBef>
              <a:spcAft>
                <a:spcPts val="1600"/>
              </a:spcAft>
              <a:buNone/>
            </a:pPr>
            <a:r>
              <a:rPr lang="es"/>
              <a:t>Number Talks</a:t>
            </a:r>
            <a:endParaRPr/>
          </a:p>
        </p:txBody>
      </p:sp>
      <p:sp>
        <p:nvSpPr>
          <p:cNvPr id="162" name="Google Shape;162;p28"/>
          <p:cNvSpPr txBox="1">
            <a:spLocks noGrp="1"/>
          </p:cNvSpPr>
          <p:nvPr>
            <p:ph type="subTitle" idx="2"/>
          </p:nvPr>
        </p:nvSpPr>
        <p:spPr>
          <a:xfrm>
            <a:off x="3069513" y="1214081"/>
            <a:ext cx="2913000" cy="611400"/>
          </a:xfrm>
          <a:prstGeom prst="rect">
            <a:avLst/>
          </a:prstGeom>
        </p:spPr>
        <p:txBody>
          <a:bodyPr spcFirstLastPara="1" wrap="square" lIns="91425" tIns="91425" rIns="91425" bIns="91425" anchor="b" anchorCtr="0">
            <a:noAutofit/>
          </a:bodyPr>
          <a:lstStyle/>
          <a:p>
            <a:pPr marL="0" lvl="0" indent="0" algn="ctr" rtl="0">
              <a:spcBef>
                <a:spcPts val="0"/>
              </a:spcBef>
              <a:spcAft>
                <a:spcPts val="1600"/>
              </a:spcAft>
              <a:buNone/>
            </a:pPr>
            <a:r>
              <a:rPr lang="es"/>
              <a:t>Counting Routines</a:t>
            </a:r>
            <a:endParaRPr/>
          </a:p>
        </p:txBody>
      </p:sp>
      <p:sp>
        <p:nvSpPr>
          <p:cNvPr id="163" name="Google Shape;163;p28"/>
          <p:cNvSpPr txBox="1">
            <a:spLocks noGrp="1"/>
          </p:cNvSpPr>
          <p:nvPr>
            <p:ph type="subTitle" idx="3"/>
          </p:nvPr>
        </p:nvSpPr>
        <p:spPr>
          <a:xfrm>
            <a:off x="1536113" y="1275981"/>
            <a:ext cx="2913000" cy="611400"/>
          </a:xfrm>
          <a:prstGeom prst="rect">
            <a:avLst/>
          </a:prstGeom>
        </p:spPr>
        <p:txBody>
          <a:bodyPr spcFirstLastPara="1" wrap="square" lIns="91425" tIns="91425" rIns="91425" bIns="91425" anchor="b" anchorCtr="0">
            <a:noAutofit/>
          </a:bodyPr>
          <a:lstStyle/>
          <a:p>
            <a:pPr marL="0" lvl="0" indent="0" algn="l" rtl="0">
              <a:spcBef>
                <a:spcPts val="0"/>
              </a:spcBef>
              <a:spcAft>
                <a:spcPts val="1600"/>
              </a:spcAft>
              <a:buNone/>
            </a:pPr>
            <a:r>
              <a:rPr lang="es"/>
              <a:t>        Quick Images</a:t>
            </a:r>
            <a:endParaRPr/>
          </a:p>
        </p:txBody>
      </p:sp>
      <p:sp>
        <p:nvSpPr>
          <p:cNvPr id="164" name="Google Shape;164;p28"/>
          <p:cNvSpPr txBox="1">
            <a:spLocks noGrp="1"/>
          </p:cNvSpPr>
          <p:nvPr>
            <p:ph type="subTitle" idx="4"/>
          </p:nvPr>
        </p:nvSpPr>
        <p:spPr>
          <a:xfrm>
            <a:off x="3617625" y="1754650"/>
            <a:ext cx="1816800" cy="27873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a:t>FNWS</a:t>
            </a:r>
            <a:endParaRPr/>
          </a:p>
          <a:p>
            <a:pPr marL="0" lvl="0" indent="0" algn="ctr" rtl="0">
              <a:spcBef>
                <a:spcPts val="1600"/>
              </a:spcBef>
              <a:spcAft>
                <a:spcPts val="0"/>
              </a:spcAft>
              <a:buNone/>
            </a:pPr>
            <a:r>
              <a:rPr lang="es"/>
              <a:t>BNWS</a:t>
            </a:r>
            <a:endParaRPr/>
          </a:p>
          <a:p>
            <a:pPr marL="0" lvl="0" indent="0" algn="ctr" rtl="0">
              <a:spcBef>
                <a:spcPts val="1600"/>
              </a:spcBef>
              <a:spcAft>
                <a:spcPts val="0"/>
              </a:spcAft>
              <a:buNone/>
            </a:pPr>
            <a:r>
              <a:rPr lang="es"/>
              <a:t>Skip Counting</a:t>
            </a:r>
            <a:endParaRPr/>
          </a:p>
          <a:p>
            <a:pPr marL="0" lvl="0" indent="0" algn="ctr" rtl="0">
              <a:spcBef>
                <a:spcPts val="1600"/>
              </a:spcBef>
              <a:spcAft>
                <a:spcPts val="0"/>
              </a:spcAft>
              <a:buNone/>
            </a:pPr>
            <a:r>
              <a:rPr lang="es"/>
              <a:t>Money</a:t>
            </a:r>
            <a:endParaRPr/>
          </a:p>
          <a:p>
            <a:pPr marL="0" lvl="0" indent="0" algn="ctr" rtl="0">
              <a:spcBef>
                <a:spcPts val="1600"/>
              </a:spcBef>
              <a:spcAft>
                <a:spcPts val="0"/>
              </a:spcAft>
              <a:buNone/>
            </a:pPr>
            <a:r>
              <a:rPr lang="es"/>
              <a:t>Fractions</a:t>
            </a:r>
            <a:endParaRPr/>
          </a:p>
          <a:p>
            <a:pPr marL="0" lvl="0" indent="0" algn="ctr" rtl="0">
              <a:spcBef>
                <a:spcPts val="1600"/>
              </a:spcBef>
              <a:spcAft>
                <a:spcPts val="1600"/>
              </a:spcAft>
              <a:buNone/>
            </a:pPr>
            <a:r>
              <a:rPr lang="es"/>
              <a:t>Decimals</a:t>
            </a:r>
            <a:endParaRPr/>
          </a:p>
        </p:txBody>
      </p:sp>
      <p:sp>
        <p:nvSpPr>
          <p:cNvPr id="165" name="Google Shape;165;p28"/>
          <p:cNvSpPr txBox="1">
            <a:spLocks noGrp="1"/>
          </p:cNvSpPr>
          <p:nvPr>
            <p:ph type="subTitle" idx="6"/>
          </p:nvPr>
        </p:nvSpPr>
        <p:spPr>
          <a:xfrm>
            <a:off x="6061750" y="1717550"/>
            <a:ext cx="1816800" cy="24891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b="1"/>
              <a:t>Addition/Subtraction Strategies</a:t>
            </a:r>
            <a:endParaRPr b="1"/>
          </a:p>
          <a:p>
            <a:pPr marL="0" lvl="0" indent="0" algn="ctr" rtl="0">
              <a:spcBef>
                <a:spcPts val="1600"/>
              </a:spcBef>
              <a:spcAft>
                <a:spcPts val="0"/>
              </a:spcAft>
              <a:buNone/>
            </a:pPr>
            <a:r>
              <a:rPr lang="es"/>
              <a:t>Split, Jump, Split-Jump</a:t>
            </a:r>
            <a:endParaRPr/>
          </a:p>
          <a:p>
            <a:pPr marL="0" lvl="0" indent="0" algn="ctr" rtl="0">
              <a:spcBef>
                <a:spcPts val="1600"/>
              </a:spcBef>
              <a:spcAft>
                <a:spcPts val="0"/>
              </a:spcAft>
              <a:buNone/>
            </a:pPr>
            <a:r>
              <a:rPr lang="es"/>
              <a:t>Over-Jump</a:t>
            </a:r>
            <a:endParaRPr/>
          </a:p>
          <a:p>
            <a:pPr marL="0" lvl="0" indent="0" algn="ctr" rtl="0">
              <a:spcBef>
                <a:spcPts val="1600"/>
              </a:spcBef>
              <a:spcAft>
                <a:spcPts val="0"/>
              </a:spcAft>
              <a:buNone/>
            </a:pPr>
            <a:r>
              <a:rPr lang="es"/>
              <a:t>Jump to the Decuple</a:t>
            </a:r>
            <a:endParaRPr/>
          </a:p>
          <a:p>
            <a:pPr marL="0" lvl="0" indent="0" algn="ctr" rtl="0">
              <a:spcBef>
                <a:spcPts val="1600"/>
              </a:spcBef>
              <a:spcAft>
                <a:spcPts val="0"/>
              </a:spcAft>
              <a:buNone/>
            </a:pPr>
            <a:r>
              <a:rPr lang="es"/>
              <a:t>Compensation</a:t>
            </a:r>
            <a:endParaRPr/>
          </a:p>
          <a:p>
            <a:pPr marL="0" lvl="0" indent="0" algn="ctr" rtl="0">
              <a:spcBef>
                <a:spcPts val="1600"/>
              </a:spcBef>
              <a:spcAft>
                <a:spcPts val="1600"/>
              </a:spcAft>
              <a:buNone/>
            </a:pPr>
            <a:r>
              <a:rPr lang="es"/>
              <a:t>Transformation</a:t>
            </a:r>
            <a:endParaRPr/>
          </a:p>
        </p:txBody>
      </p:sp>
      <p:sp>
        <p:nvSpPr>
          <p:cNvPr id="166" name="Google Shape;166;p28"/>
          <p:cNvSpPr txBox="1">
            <a:spLocks noGrp="1"/>
          </p:cNvSpPr>
          <p:nvPr>
            <p:ph type="ctrTitle"/>
          </p:nvPr>
        </p:nvSpPr>
        <p:spPr>
          <a:xfrm>
            <a:off x="430950" y="281550"/>
            <a:ext cx="828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Number Sense Routines</a:t>
            </a:r>
            <a:endParaRPr/>
          </a:p>
        </p:txBody>
      </p:sp>
      <p:pic>
        <p:nvPicPr>
          <p:cNvPr id="167" name="Google Shape;167;p28"/>
          <p:cNvPicPr preferRelativeResize="0"/>
          <p:nvPr/>
        </p:nvPicPr>
        <p:blipFill>
          <a:blip r:embed="rId3">
            <a:alphaModFix/>
          </a:blip>
          <a:stretch>
            <a:fillRect/>
          </a:stretch>
        </p:blipFill>
        <p:spPr>
          <a:xfrm>
            <a:off x="7734700" y="2727175"/>
            <a:ext cx="894625" cy="1129125"/>
          </a:xfrm>
          <a:prstGeom prst="rect">
            <a:avLst/>
          </a:prstGeom>
          <a:noFill/>
          <a:ln>
            <a:noFill/>
          </a:ln>
        </p:spPr>
      </p:pic>
      <p:pic>
        <p:nvPicPr>
          <p:cNvPr id="168" name="Google Shape;168;p28"/>
          <p:cNvPicPr preferRelativeResize="0"/>
          <p:nvPr/>
        </p:nvPicPr>
        <p:blipFill>
          <a:blip r:embed="rId4">
            <a:alphaModFix/>
          </a:blip>
          <a:stretch>
            <a:fillRect/>
          </a:stretch>
        </p:blipFill>
        <p:spPr>
          <a:xfrm>
            <a:off x="8111275" y="3785374"/>
            <a:ext cx="894624" cy="1091854"/>
          </a:xfrm>
          <a:prstGeom prst="rect">
            <a:avLst/>
          </a:prstGeom>
          <a:noFill/>
          <a:ln>
            <a:noFill/>
          </a:ln>
        </p:spPr>
      </p:pic>
      <p:pic>
        <p:nvPicPr>
          <p:cNvPr id="169" name="Google Shape;169;p28"/>
          <p:cNvPicPr preferRelativeResize="0"/>
          <p:nvPr/>
        </p:nvPicPr>
        <p:blipFill>
          <a:blip r:embed="rId5">
            <a:alphaModFix/>
          </a:blip>
          <a:stretch>
            <a:fillRect/>
          </a:stretch>
        </p:blipFill>
        <p:spPr>
          <a:xfrm>
            <a:off x="2888300" y="3715650"/>
            <a:ext cx="1106125" cy="1231300"/>
          </a:xfrm>
          <a:prstGeom prst="rect">
            <a:avLst/>
          </a:prstGeom>
          <a:noFill/>
          <a:ln>
            <a:noFill/>
          </a:ln>
        </p:spPr>
      </p:pic>
      <p:sp>
        <p:nvSpPr>
          <p:cNvPr id="170" name="Google Shape;170;p28"/>
          <p:cNvSpPr txBox="1"/>
          <p:nvPr/>
        </p:nvSpPr>
        <p:spPr>
          <a:xfrm>
            <a:off x="5982525" y="4323125"/>
            <a:ext cx="1816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600"/>
              </a:spcAft>
              <a:buNone/>
            </a:pPr>
            <a:r>
              <a:rPr lang="es" sz="1200" u="sng">
                <a:solidFill>
                  <a:schemeClr val="accent5"/>
                </a:solidFill>
                <a:highlight>
                  <a:schemeClr val="lt1"/>
                </a:highlight>
                <a:latin typeface="Abel"/>
                <a:ea typeface="Abel"/>
                <a:cs typeface="Abel"/>
                <a:sym typeface="Abel"/>
                <a:hlinkClick r:id="rId6">
                  <a:extLst>
                    <a:ext uri="{A12FA001-AC4F-418D-AE19-62706E023703}">
                      <ahyp:hlinkClr xmlns:ahyp="http://schemas.microsoft.com/office/drawing/2018/hyperlinkcolor" val="tx"/>
                    </a:ext>
                  </a:extLst>
                </a:hlinkClick>
              </a:rPr>
              <a:t>Sherry Parrish : Building Numerical Reasoning</a:t>
            </a:r>
            <a:endParaRPr>
              <a:latin typeface="Abel"/>
              <a:ea typeface="Abel"/>
              <a:cs typeface="Abel"/>
              <a:sym typeface="Abel"/>
            </a:endParaRPr>
          </a:p>
        </p:txBody>
      </p:sp>
      <p:pic>
        <p:nvPicPr>
          <p:cNvPr id="171" name="Google Shape;171;p28"/>
          <p:cNvPicPr preferRelativeResize="0"/>
          <p:nvPr/>
        </p:nvPicPr>
        <p:blipFill>
          <a:blip r:embed="rId7">
            <a:alphaModFix/>
          </a:blip>
          <a:stretch>
            <a:fillRect/>
          </a:stretch>
        </p:blipFill>
        <p:spPr>
          <a:xfrm>
            <a:off x="161400" y="1463850"/>
            <a:ext cx="1278025" cy="985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ctrTitle"/>
          </p:nvPr>
        </p:nvSpPr>
        <p:spPr>
          <a:xfrm>
            <a:off x="430950" y="1778125"/>
            <a:ext cx="828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a:solidFill>
                  <a:srgbClr val="F9E9D9"/>
                </a:solidFill>
              </a:rPr>
              <a:t>PreK-K</a:t>
            </a:r>
            <a:endParaRPr>
              <a:solidFill>
                <a:srgbClr val="F9E9D9"/>
              </a:solidFill>
            </a:endParaRPr>
          </a:p>
        </p:txBody>
      </p:sp>
      <p:pic>
        <p:nvPicPr>
          <p:cNvPr id="177" name="Google Shape;177;p29" title="K video.MP4">
            <a:hlinkClick r:id="rId3"/>
          </p:cNvPr>
          <p:cNvPicPr preferRelativeResize="0"/>
          <p:nvPr/>
        </p:nvPicPr>
        <p:blipFill>
          <a:blip r:embed="rId4">
            <a:alphaModFix/>
          </a:blip>
          <a:stretch>
            <a:fillRect/>
          </a:stretch>
        </p:blipFill>
        <p:spPr>
          <a:xfrm>
            <a:off x="152400" y="3200868"/>
            <a:ext cx="3182635" cy="1790232"/>
          </a:xfrm>
          <a:prstGeom prst="rect">
            <a:avLst/>
          </a:prstGeom>
          <a:noFill/>
          <a:ln>
            <a:noFill/>
          </a:ln>
        </p:spPr>
      </p:pic>
      <p:pic>
        <p:nvPicPr>
          <p:cNvPr id="178" name="Google Shape;178;p29" title="Guess My Way with Rekenreks_K.MP4">
            <a:hlinkClick r:id="rId5"/>
          </p:cNvPr>
          <p:cNvPicPr preferRelativeResize="0"/>
          <p:nvPr/>
        </p:nvPicPr>
        <p:blipFill>
          <a:blip r:embed="rId6">
            <a:alphaModFix/>
          </a:blip>
          <a:stretch>
            <a:fillRect/>
          </a:stretch>
        </p:blipFill>
        <p:spPr>
          <a:xfrm>
            <a:off x="5403398" y="2471575"/>
            <a:ext cx="3561802" cy="2519524"/>
          </a:xfrm>
          <a:prstGeom prst="rect">
            <a:avLst/>
          </a:prstGeom>
          <a:noFill/>
          <a:ln>
            <a:noFill/>
          </a:ln>
        </p:spPr>
      </p:pic>
      <p:pic>
        <p:nvPicPr>
          <p:cNvPr id="179" name="Google Shape;179;p29">
            <a:hlinkClick r:id="rId7"/>
          </p:cNvPr>
          <p:cNvPicPr preferRelativeResize="0"/>
          <p:nvPr/>
        </p:nvPicPr>
        <p:blipFill>
          <a:blip r:embed="rId8">
            <a:alphaModFix/>
          </a:blip>
          <a:stretch>
            <a:fillRect/>
          </a:stretch>
        </p:blipFill>
        <p:spPr>
          <a:xfrm>
            <a:off x="4458550" y="144625"/>
            <a:ext cx="4506650" cy="1373775"/>
          </a:xfrm>
          <a:prstGeom prst="rect">
            <a:avLst/>
          </a:prstGeom>
          <a:noFill/>
          <a:ln>
            <a:noFill/>
          </a:ln>
        </p:spPr>
      </p:pic>
      <p:pic>
        <p:nvPicPr>
          <p:cNvPr id="180" name="Google Shape;180;p29">
            <a:hlinkClick r:id="rId9"/>
          </p:cNvPr>
          <p:cNvPicPr preferRelativeResize="0"/>
          <p:nvPr/>
        </p:nvPicPr>
        <p:blipFill>
          <a:blip r:embed="rId10">
            <a:alphaModFix/>
          </a:blip>
          <a:stretch>
            <a:fillRect/>
          </a:stretch>
        </p:blipFill>
        <p:spPr>
          <a:xfrm>
            <a:off x="152400" y="303300"/>
            <a:ext cx="3382661" cy="1790225"/>
          </a:xfrm>
          <a:prstGeom prst="rect">
            <a:avLst/>
          </a:prstGeom>
          <a:noFill/>
          <a:ln>
            <a:noFill/>
          </a:ln>
        </p:spPr>
      </p:pic>
      <p:sp>
        <p:nvSpPr>
          <p:cNvPr id="181" name="Google Shape;181;p29"/>
          <p:cNvSpPr txBox="1"/>
          <p:nvPr/>
        </p:nvSpPr>
        <p:spPr>
          <a:xfrm>
            <a:off x="787425" y="2158425"/>
            <a:ext cx="211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Abel"/>
                <a:ea typeface="Abel"/>
                <a:cs typeface="Abel"/>
                <a:sym typeface="Abel"/>
              </a:rPr>
              <a:t>Counting Routine Example</a:t>
            </a:r>
            <a:endParaRPr>
              <a:latin typeface="Abel"/>
              <a:ea typeface="Abel"/>
              <a:cs typeface="Abel"/>
              <a:sym typeface="Abel"/>
            </a:endParaRPr>
          </a:p>
        </p:txBody>
      </p:sp>
      <p:pic>
        <p:nvPicPr>
          <p:cNvPr id="182" name="Google Shape;182;p29">
            <a:hlinkClick r:id="rId9"/>
          </p:cNvPr>
          <p:cNvPicPr preferRelativeResize="0"/>
          <p:nvPr/>
        </p:nvPicPr>
        <p:blipFill>
          <a:blip r:embed="rId11">
            <a:alphaModFix/>
          </a:blip>
          <a:stretch>
            <a:fillRect/>
          </a:stretch>
        </p:blipFill>
        <p:spPr>
          <a:xfrm>
            <a:off x="1570127" y="967288"/>
            <a:ext cx="464675" cy="462250"/>
          </a:xfrm>
          <a:prstGeom prst="rect">
            <a:avLst/>
          </a:prstGeom>
          <a:noFill/>
          <a:ln>
            <a:noFill/>
          </a:ln>
        </p:spPr>
      </p:pic>
    </p:spTree>
  </p:cSld>
  <p:clrMapOvr>
    <a:masterClrMapping/>
  </p:clrMapOvr>
</p:sld>
</file>

<file path=ppt/theme/theme1.xml><?xml version="1.0" encoding="utf-8"?>
<a:theme xmlns:a="http://schemas.openxmlformats.org/drawingml/2006/main" name="Math Lesson by Slidesgo">
  <a:themeElements>
    <a:clrScheme name="Simple Light">
      <a:dk1>
        <a:srgbClr val="5B72B7"/>
      </a:dk1>
      <a:lt1>
        <a:srgbClr val="FFFFFF"/>
      </a:lt1>
      <a:dk2>
        <a:srgbClr val="595959"/>
      </a:dk2>
      <a:lt2>
        <a:srgbClr val="F9E9D9"/>
      </a:lt2>
      <a:accent1>
        <a:srgbClr val="5B72B7"/>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1359</Words>
  <Application>Microsoft Office PowerPoint</Application>
  <PresentationFormat>On-screen Show (16:9)</PresentationFormat>
  <Paragraphs>194</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Abel</vt:lpstr>
      <vt:lpstr>Passion One</vt:lpstr>
      <vt:lpstr>Arial</vt:lpstr>
      <vt:lpstr>Fira Sans Extra Condensed Medium</vt:lpstr>
      <vt:lpstr>Roboto</vt:lpstr>
      <vt:lpstr>Oswald Regular</vt:lpstr>
      <vt:lpstr>Math Lesson by Slidesgo</vt:lpstr>
      <vt:lpstr> Number Sense  and Fluency</vt:lpstr>
      <vt:lpstr>Mid Michigan Math Ladies</vt:lpstr>
      <vt:lpstr>Goal for the evening</vt:lpstr>
      <vt:lpstr>So What is Number Sense?</vt:lpstr>
      <vt:lpstr>So How Does Fact Fluency Connect to Number Sense   </vt:lpstr>
      <vt:lpstr>PowerPoint Presentation</vt:lpstr>
      <vt:lpstr>Classroom Routines for Number Sense</vt:lpstr>
      <vt:lpstr>Number Sense Routines</vt:lpstr>
      <vt:lpstr>PreK-K</vt:lpstr>
      <vt:lpstr>1st Grade</vt:lpstr>
      <vt:lpstr>2nd-3rd</vt:lpstr>
      <vt:lpstr>  4th-5th </vt:lpstr>
      <vt:lpstr>Multiplication 10 Frames</vt:lpstr>
      <vt:lpstr>Middle School</vt:lpstr>
      <vt:lpstr>Number Talks: Division</vt:lpstr>
      <vt:lpstr>Looking for Relationships in Ratios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Number Sense  and Fluency</dc:title>
  <dc:creator>Lory Thayer</dc:creator>
  <cp:lastModifiedBy>Lory Thayer</cp:lastModifiedBy>
  <cp:revision>1</cp:revision>
  <dcterms:modified xsi:type="dcterms:W3CDTF">2021-05-19T14:56:56Z</dcterms:modified>
</cp:coreProperties>
</file>